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92" r:id="rId2"/>
    <p:sldId id="256" r:id="rId3"/>
    <p:sldId id="267" r:id="rId4"/>
    <p:sldId id="269" r:id="rId5"/>
    <p:sldId id="293" r:id="rId6"/>
    <p:sldId id="271" r:id="rId7"/>
    <p:sldId id="272" r:id="rId8"/>
    <p:sldId id="273" r:id="rId9"/>
    <p:sldId id="295" r:id="rId10"/>
    <p:sldId id="294" r:id="rId11"/>
    <p:sldId id="296" r:id="rId12"/>
    <p:sldId id="278" r:id="rId13"/>
    <p:sldId id="279" r:id="rId14"/>
    <p:sldId id="280" r:id="rId15"/>
    <p:sldId id="281" r:id="rId16"/>
    <p:sldId id="283" r:id="rId17"/>
    <p:sldId id="288" r:id="rId18"/>
    <p:sldId id="291"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9900FF"/>
    <a:srgbClr val="000000"/>
    <a:srgbClr val="0000FF"/>
    <a:srgbClr val="66FFFF"/>
    <a:srgbClr val="FFFF00"/>
    <a:srgbClr val="25A7FF"/>
    <a:srgbClr val="6699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58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2" y="233"/>
              <a:ext cx="1856" cy="3626"/>
              <a:chOff x="3010" y="777"/>
              <a:chExt cx="1856" cy="3626"/>
            </a:xfrm>
          </p:grpSpPr>
          <p:sp>
            <p:nvSpPr>
              <p:cNvPr id="39" name="Freeform 4"/>
              <p:cNvSpPr>
                <a:spLocks/>
              </p:cNvSpPr>
              <p:nvPr userDrawn="1"/>
            </p:nvSpPr>
            <p:spPr bwMode="ltGray">
              <a:xfrm rot="12185230" flipV="1">
                <a:off x="3533" y="777"/>
                <a:ext cx="1333" cy="1485"/>
              </a:xfrm>
              <a:custGeom>
                <a:avLst/>
                <a:gdLst>
                  <a:gd name="T0" fmla="*/ 36 w 596"/>
                  <a:gd name="T1" fmla="*/ 825 h 666"/>
                  <a:gd name="T2" fmla="*/ 13 w 596"/>
                  <a:gd name="T3" fmla="*/ 760 h 666"/>
                  <a:gd name="T4" fmla="*/ 0 w 596"/>
                  <a:gd name="T5" fmla="*/ 644 h 666"/>
                  <a:gd name="T6" fmla="*/ 9 w 596"/>
                  <a:gd name="T7" fmla="*/ 495 h 666"/>
                  <a:gd name="T8" fmla="*/ 56 w 596"/>
                  <a:gd name="T9" fmla="*/ 337 h 666"/>
                  <a:gd name="T10" fmla="*/ 154 w 596"/>
                  <a:gd name="T11" fmla="*/ 187 h 666"/>
                  <a:gd name="T12" fmla="*/ 318 w 596"/>
                  <a:gd name="T13" fmla="*/ 69 h 666"/>
                  <a:gd name="T14" fmla="*/ 552 w 596"/>
                  <a:gd name="T15" fmla="*/ 4 h 666"/>
                  <a:gd name="T16" fmla="*/ 850 w 596"/>
                  <a:gd name="T17" fmla="*/ 20 h 666"/>
                  <a:gd name="T18" fmla="*/ 1083 w 596"/>
                  <a:gd name="T19" fmla="*/ 152 h 666"/>
                  <a:gd name="T20" fmla="*/ 1239 w 596"/>
                  <a:gd name="T21" fmla="*/ 368 h 666"/>
                  <a:gd name="T22" fmla="*/ 1322 w 596"/>
                  <a:gd name="T23" fmla="*/ 633 h 666"/>
                  <a:gd name="T24" fmla="*/ 1331 w 596"/>
                  <a:gd name="T25" fmla="*/ 912 h 666"/>
                  <a:gd name="T26" fmla="*/ 1266 w 596"/>
                  <a:gd name="T27" fmla="*/ 1171 h 666"/>
                  <a:gd name="T28" fmla="*/ 1134 w 596"/>
                  <a:gd name="T29" fmla="*/ 1371 h 666"/>
                  <a:gd name="T30" fmla="*/ 933 w 596"/>
                  <a:gd name="T31" fmla="*/ 1478 h 666"/>
                  <a:gd name="T32" fmla="*/ 870 w 596"/>
                  <a:gd name="T33" fmla="*/ 1469 h 666"/>
                  <a:gd name="T34" fmla="*/ 986 w 596"/>
                  <a:gd name="T35" fmla="*/ 1376 h 666"/>
                  <a:gd name="T36" fmla="*/ 1078 w 596"/>
                  <a:gd name="T37" fmla="*/ 1213 h 666"/>
                  <a:gd name="T38" fmla="*/ 1138 w 596"/>
                  <a:gd name="T39" fmla="*/ 1012 h 666"/>
                  <a:gd name="T40" fmla="*/ 1163 w 596"/>
                  <a:gd name="T41" fmla="*/ 792 h 666"/>
                  <a:gd name="T42" fmla="*/ 1150 w 596"/>
                  <a:gd name="T43" fmla="*/ 575 h 666"/>
                  <a:gd name="T44" fmla="*/ 1085 w 596"/>
                  <a:gd name="T45" fmla="*/ 388 h 666"/>
                  <a:gd name="T46" fmla="*/ 968 w 596"/>
                  <a:gd name="T47" fmla="*/ 250 h 666"/>
                  <a:gd name="T48" fmla="*/ 763 w 596"/>
                  <a:gd name="T49" fmla="*/ 167 h 666"/>
                  <a:gd name="T50" fmla="*/ 550 w 596"/>
                  <a:gd name="T51" fmla="*/ 136 h 666"/>
                  <a:gd name="T52" fmla="*/ 389 w 596"/>
                  <a:gd name="T53" fmla="*/ 158 h 666"/>
                  <a:gd name="T54" fmla="*/ 271 w 596"/>
                  <a:gd name="T55" fmla="*/ 225 h 666"/>
                  <a:gd name="T56" fmla="*/ 188 w 596"/>
                  <a:gd name="T57" fmla="*/ 332 h 666"/>
                  <a:gd name="T58" fmla="*/ 127 w 596"/>
                  <a:gd name="T59" fmla="*/ 459 h 666"/>
                  <a:gd name="T60" fmla="*/ 89 w 596"/>
                  <a:gd name="T61" fmla="*/ 606 h 666"/>
                  <a:gd name="T62" fmla="*/ 63 w 596"/>
                  <a:gd name="T63" fmla="*/ 756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pPr>
                  <a:defRPr/>
                </a:pPr>
                <a:endParaRPr lang="en-US"/>
              </a:p>
            </p:txBody>
          </p:sp>
          <p:sp>
            <p:nvSpPr>
              <p:cNvPr id="40" name="Freeform 5"/>
              <p:cNvSpPr>
                <a:spLocks/>
              </p:cNvSpPr>
              <p:nvPr userDrawn="1"/>
            </p:nvSpPr>
            <p:spPr bwMode="ltGray">
              <a:xfrm rot="12185230" flipV="1">
                <a:off x="4028" y="1801"/>
                <a:ext cx="571" cy="531"/>
              </a:xfrm>
              <a:custGeom>
                <a:avLst/>
                <a:gdLst>
                  <a:gd name="T0" fmla="*/ 0 w 257"/>
                  <a:gd name="T1" fmla="*/ 0 h 237"/>
                  <a:gd name="T2" fmla="*/ 0 w 257"/>
                  <a:gd name="T3" fmla="*/ 56 h 237"/>
                  <a:gd name="T4" fmla="*/ 7 w 257"/>
                  <a:gd name="T5" fmla="*/ 112 h 237"/>
                  <a:gd name="T6" fmla="*/ 13 w 257"/>
                  <a:gd name="T7" fmla="*/ 168 h 237"/>
                  <a:gd name="T8" fmla="*/ 24 w 257"/>
                  <a:gd name="T9" fmla="*/ 220 h 237"/>
                  <a:gd name="T10" fmla="*/ 40 w 257"/>
                  <a:gd name="T11" fmla="*/ 267 h 237"/>
                  <a:gd name="T12" fmla="*/ 60 w 257"/>
                  <a:gd name="T13" fmla="*/ 316 h 237"/>
                  <a:gd name="T14" fmla="*/ 84 w 257"/>
                  <a:gd name="T15" fmla="*/ 361 h 237"/>
                  <a:gd name="T16" fmla="*/ 113 w 257"/>
                  <a:gd name="T17" fmla="*/ 399 h 237"/>
                  <a:gd name="T18" fmla="*/ 149 w 257"/>
                  <a:gd name="T19" fmla="*/ 435 h 237"/>
                  <a:gd name="T20" fmla="*/ 191 w 257"/>
                  <a:gd name="T21" fmla="*/ 466 h 237"/>
                  <a:gd name="T22" fmla="*/ 236 w 257"/>
                  <a:gd name="T23" fmla="*/ 491 h 237"/>
                  <a:gd name="T24" fmla="*/ 291 w 257"/>
                  <a:gd name="T25" fmla="*/ 511 h 237"/>
                  <a:gd name="T26" fmla="*/ 351 w 257"/>
                  <a:gd name="T27" fmla="*/ 524 h 237"/>
                  <a:gd name="T28" fmla="*/ 418 w 257"/>
                  <a:gd name="T29" fmla="*/ 531 h 237"/>
                  <a:gd name="T30" fmla="*/ 489 w 257"/>
                  <a:gd name="T31" fmla="*/ 529 h 237"/>
                  <a:gd name="T32" fmla="*/ 571 w 257"/>
                  <a:gd name="T33" fmla="*/ 520 h 237"/>
                  <a:gd name="T34" fmla="*/ 498 w 257"/>
                  <a:gd name="T35" fmla="*/ 509 h 237"/>
                  <a:gd name="T36" fmla="*/ 433 w 257"/>
                  <a:gd name="T37" fmla="*/ 493 h 237"/>
                  <a:gd name="T38" fmla="*/ 378 w 257"/>
                  <a:gd name="T39" fmla="*/ 475 h 237"/>
                  <a:gd name="T40" fmla="*/ 329 w 257"/>
                  <a:gd name="T41" fmla="*/ 457 h 237"/>
                  <a:gd name="T42" fmla="*/ 284 w 257"/>
                  <a:gd name="T43" fmla="*/ 432 h 237"/>
                  <a:gd name="T44" fmla="*/ 249 w 257"/>
                  <a:gd name="T45" fmla="*/ 408 h 237"/>
                  <a:gd name="T46" fmla="*/ 216 w 257"/>
                  <a:gd name="T47" fmla="*/ 379 h 237"/>
                  <a:gd name="T48" fmla="*/ 187 w 257"/>
                  <a:gd name="T49" fmla="*/ 347 h 237"/>
                  <a:gd name="T50" fmla="*/ 160 w 257"/>
                  <a:gd name="T51" fmla="*/ 316 h 237"/>
                  <a:gd name="T52" fmla="*/ 136 w 257"/>
                  <a:gd name="T53" fmla="*/ 280 h 237"/>
                  <a:gd name="T54" fmla="*/ 116 w 257"/>
                  <a:gd name="T55" fmla="*/ 240 h 237"/>
                  <a:gd name="T56" fmla="*/ 96 w 257"/>
                  <a:gd name="T57" fmla="*/ 197 h 237"/>
                  <a:gd name="T58" fmla="*/ 73 w 257"/>
                  <a:gd name="T59" fmla="*/ 155 h 237"/>
                  <a:gd name="T60" fmla="*/ 51 w 257"/>
                  <a:gd name="T61" fmla="*/ 105 h 237"/>
                  <a:gd name="T62" fmla="*/ 27 w 257"/>
                  <a:gd name="T63" fmla="*/ 54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pPr>
                  <a:defRPr/>
                </a:pPr>
                <a:endParaRPr lang="en-US"/>
              </a:p>
            </p:txBody>
          </p:sp>
          <p:sp>
            <p:nvSpPr>
              <p:cNvPr id="41" name="Freeform 6"/>
              <p:cNvSpPr>
                <a:spLocks/>
              </p:cNvSpPr>
              <p:nvPr userDrawn="1"/>
            </p:nvSpPr>
            <p:spPr bwMode="ltGray">
              <a:xfrm rot="12185230" flipV="1">
                <a:off x="3638" y="2166"/>
                <a:ext cx="277" cy="249"/>
              </a:xfrm>
              <a:custGeom>
                <a:avLst/>
                <a:gdLst>
                  <a:gd name="T0" fmla="*/ 172 w 124"/>
                  <a:gd name="T1" fmla="*/ 0 h 110"/>
                  <a:gd name="T2" fmla="*/ 277 w 124"/>
                  <a:gd name="T3" fmla="*/ 244 h 110"/>
                  <a:gd name="T4" fmla="*/ 268 w 124"/>
                  <a:gd name="T5" fmla="*/ 242 h 110"/>
                  <a:gd name="T6" fmla="*/ 239 w 124"/>
                  <a:gd name="T7" fmla="*/ 238 h 110"/>
                  <a:gd name="T8" fmla="*/ 199 w 124"/>
                  <a:gd name="T9" fmla="*/ 229 h 110"/>
                  <a:gd name="T10" fmla="*/ 152 w 124"/>
                  <a:gd name="T11" fmla="*/ 224 h 110"/>
                  <a:gd name="T12" fmla="*/ 101 w 124"/>
                  <a:gd name="T13" fmla="*/ 220 h 110"/>
                  <a:gd name="T14" fmla="*/ 56 w 124"/>
                  <a:gd name="T15" fmla="*/ 222 h 110"/>
                  <a:gd name="T16" fmla="*/ 20 w 124"/>
                  <a:gd name="T17" fmla="*/ 231 h 110"/>
                  <a:gd name="T18" fmla="*/ 0 w 124"/>
                  <a:gd name="T19" fmla="*/ 249 h 110"/>
                  <a:gd name="T20" fmla="*/ 9 w 124"/>
                  <a:gd name="T21" fmla="*/ 222 h 110"/>
                  <a:gd name="T22" fmla="*/ 18 w 124"/>
                  <a:gd name="T23" fmla="*/ 201 h 110"/>
                  <a:gd name="T24" fmla="*/ 36 w 124"/>
                  <a:gd name="T25" fmla="*/ 186 h 110"/>
                  <a:gd name="T26" fmla="*/ 56 w 124"/>
                  <a:gd name="T27" fmla="*/ 172 h 110"/>
                  <a:gd name="T28" fmla="*/ 80 w 124"/>
                  <a:gd name="T29" fmla="*/ 163 h 110"/>
                  <a:gd name="T30" fmla="*/ 105 w 124"/>
                  <a:gd name="T31" fmla="*/ 161 h 110"/>
                  <a:gd name="T32" fmla="*/ 132 w 124"/>
                  <a:gd name="T33" fmla="*/ 161 h 110"/>
                  <a:gd name="T34" fmla="*/ 161 w 124"/>
                  <a:gd name="T35" fmla="*/ 168 h 110"/>
                  <a:gd name="T36" fmla="*/ 163 w 124"/>
                  <a:gd name="T37" fmla="*/ 161 h 110"/>
                  <a:gd name="T38" fmla="*/ 156 w 124"/>
                  <a:gd name="T39" fmla="*/ 127 h 110"/>
                  <a:gd name="T40" fmla="*/ 150 w 124"/>
                  <a:gd name="T41" fmla="*/ 86 h 110"/>
                  <a:gd name="T42" fmla="*/ 145 w 124"/>
                  <a:gd name="T43" fmla="*/ 68 h 110"/>
                  <a:gd name="T44" fmla="*/ 141 w 124"/>
                  <a:gd name="T45" fmla="*/ 68 h 110"/>
                  <a:gd name="T46" fmla="*/ 136 w 124"/>
                  <a:gd name="T47" fmla="*/ 66 h 110"/>
                  <a:gd name="T48" fmla="*/ 132 w 124"/>
                  <a:gd name="T49" fmla="*/ 59 h 110"/>
                  <a:gd name="T50" fmla="*/ 127 w 124"/>
                  <a:gd name="T51" fmla="*/ 52 h 110"/>
                  <a:gd name="T52" fmla="*/ 127 w 124"/>
                  <a:gd name="T53" fmla="*/ 43 h 110"/>
                  <a:gd name="T54" fmla="*/ 132 w 124"/>
                  <a:gd name="T55" fmla="*/ 32 h 110"/>
                  <a:gd name="T56" fmla="*/ 147 w 124"/>
                  <a:gd name="T57" fmla="*/ 18 h 110"/>
                  <a:gd name="T58" fmla="*/ 172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pPr>
                  <a:defRPr/>
                </a:pPr>
                <a:endParaRPr lang="en-US"/>
              </a:p>
            </p:txBody>
          </p:sp>
          <p:sp>
            <p:nvSpPr>
              <p:cNvPr id="42" name="Freeform 7"/>
              <p:cNvSpPr>
                <a:spLocks/>
              </p:cNvSpPr>
              <p:nvPr userDrawn="1"/>
            </p:nvSpPr>
            <p:spPr bwMode="ltGray">
              <a:xfrm rot="12185230" flipV="1">
                <a:off x="3978" y="976"/>
                <a:ext cx="245" cy="347"/>
              </a:xfrm>
              <a:custGeom>
                <a:avLst/>
                <a:gdLst>
                  <a:gd name="T0" fmla="*/ 0 w 109"/>
                  <a:gd name="T1" fmla="*/ 0 h 156"/>
                  <a:gd name="T2" fmla="*/ 11 w 109"/>
                  <a:gd name="T3" fmla="*/ 2 h 156"/>
                  <a:gd name="T4" fmla="*/ 40 w 109"/>
                  <a:gd name="T5" fmla="*/ 11 h 156"/>
                  <a:gd name="T6" fmla="*/ 83 w 109"/>
                  <a:gd name="T7" fmla="*/ 27 h 156"/>
                  <a:gd name="T8" fmla="*/ 130 w 109"/>
                  <a:gd name="T9" fmla="*/ 53 h 156"/>
                  <a:gd name="T10" fmla="*/ 175 w 109"/>
                  <a:gd name="T11" fmla="*/ 98 h 156"/>
                  <a:gd name="T12" fmla="*/ 216 w 109"/>
                  <a:gd name="T13" fmla="*/ 158 h 156"/>
                  <a:gd name="T14" fmla="*/ 241 w 109"/>
                  <a:gd name="T15" fmla="*/ 240 h 156"/>
                  <a:gd name="T16" fmla="*/ 245 w 109"/>
                  <a:gd name="T17" fmla="*/ 347 h 156"/>
                  <a:gd name="T18" fmla="*/ 236 w 109"/>
                  <a:gd name="T19" fmla="*/ 347 h 156"/>
                  <a:gd name="T20" fmla="*/ 223 w 109"/>
                  <a:gd name="T21" fmla="*/ 347 h 156"/>
                  <a:gd name="T22" fmla="*/ 209 w 109"/>
                  <a:gd name="T23" fmla="*/ 347 h 156"/>
                  <a:gd name="T24" fmla="*/ 196 w 109"/>
                  <a:gd name="T25" fmla="*/ 343 h 156"/>
                  <a:gd name="T26" fmla="*/ 182 w 109"/>
                  <a:gd name="T27" fmla="*/ 340 h 156"/>
                  <a:gd name="T28" fmla="*/ 166 w 109"/>
                  <a:gd name="T29" fmla="*/ 334 h 156"/>
                  <a:gd name="T30" fmla="*/ 148 w 109"/>
                  <a:gd name="T31" fmla="*/ 323 h 156"/>
                  <a:gd name="T32" fmla="*/ 130 w 109"/>
                  <a:gd name="T33" fmla="*/ 309 h 156"/>
                  <a:gd name="T34" fmla="*/ 119 w 109"/>
                  <a:gd name="T35" fmla="*/ 280 h 156"/>
                  <a:gd name="T36" fmla="*/ 119 w 109"/>
                  <a:gd name="T37" fmla="*/ 247 h 156"/>
                  <a:gd name="T38" fmla="*/ 126 w 109"/>
                  <a:gd name="T39" fmla="*/ 214 h 156"/>
                  <a:gd name="T40" fmla="*/ 133 w 109"/>
                  <a:gd name="T41" fmla="*/ 178 h 156"/>
                  <a:gd name="T42" fmla="*/ 126 w 109"/>
                  <a:gd name="T43" fmla="*/ 138 h 156"/>
                  <a:gd name="T44" fmla="*/ 108 w 109"/>
                  <a:gd name="T45" fmla="*/ 96 h 156"/>
                  <a:gd name="T46" fmla="*/ 70 w 109"/>
                  <a:gd name="T47" fmla="*/ 51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pPr>
                  <a:defRPr/>
                </a:pPr>
                <a:endParaRPr lang="en-US"/>
              </a:p>
            </p:txBody>
          </p:sp>
          <p:sp>
            <p:nvSpPr>
              <p:cNvPr id="43" name="Freeform 8"/>
              <p:cNvSpPr>
                <a:spLocks/>
              </p:cNvSpPr>
              <p:nvPr userDrawn="1"/>
            </p:nvSpPr>
            <p:spPr bwMode="ltGray">
              <a:xfrm rot="12185230" flipV="1">
                <a:off x="3844" y="2207"/>
                <a:ext cx="103" cy="209"/>
              </a:xfrm>
              <a:custGeom>
                <a:avLst/>
                <a:gdLst>
                  <a:gd name="T0" fmla="*/ 69 w 46"/>
                  <a:gd name="T1" fmla="*/ 0 h 94"/>
                  <a:gd name="T2" fmla="*/ 45 w 46"/>
                  <a:gd name="T3" fmla="*/ 84 h 94"/>
                  <a:gd name="T4" fmla="*/ 34 w 46"/>
                  <a:gd name="T5" fmla="*/ 138 h 94"/>
                  <a:gd name="T6" fmla="*/ 25 w 46"/>
                  <a:gd name="T7" fmla="*/ 176 h 94"/>
                  <a:gd name="T8" fmla="*/ 0 w 46"/>
                  <a:gd name="T9" fmla="*/ 209 h 94"/>
                  <a:gd name="T10" fmla="*/ 27 w 46"/>
                  <a:gd name="T11" fmla="*/ 196 h 94"/>
                  <a:gd name="T12" fmla="*/ 52 w 46"/>
                  <a:gd name="T13" fmla="*/ 178 h 94"/>
                  <a:gd name="T14" fmla="*/ 72 w 46"/>
                  <a:gd name="T15" fmla="*/ 153 h 94"/>
                  <a:gd name="T16" fmla="*/ 90 w 46"/>
                  <a:gd name="T17" fmla="*/ 127 h 94"/>
                  <a:gd name="T18" fmla="*/ 101 w 46"/>
                  <a:gd name="T19" fmla="*/ 98 h 94"/>
                  <a:gd name="T20" fmla="*/ 103 w 46"/>
                  <a:gd name="T21" fmla="*/ 67 h 94"/>
                  <a:gd name="T22" fmla="*/ 94 w 46"/>
                  <a:gd name="T23" fmla="*/ 33 h 94"/>
                  <a:gd name="T24" fmla="*/ 69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pPr>
                  <a:defRPr/>
                </a:pPr>
                <a:endParaRPr lang="en-US"/>
              </a:p>
            </p:txBody>
          </p:sp>
          <p:sp>
            <p:nvSpPr>
              <p:cNvPr id="44" name="Freeform 9"/>
              <p:cNvSpPr>
                <a:spLocks/>
              </p:cNvSpPr>
              <p:nvPr userDrawn="1"/>
            </p:nvSpPr>
            <p:spPr bwMode="ltGray">
              <a:xfrm rot="12185230" flipV="1">
                <a:off x="3894" y="1325"/>
                <a:ext cx="120" cy="90"/>
              </a:xfrm>
              <a:custGeom>
                <a:avLst/>
                <a:gdLst>
                  <a:gd name="T0" fmla="*/ 0 w 54"/>
                  <a:gd name="T1" fmla="*/ 0 h 40"/>
                  <a:gd name="T2" fmla="*/ 2 w 54"/>
                  <a:gd name="T3" fmla="*/ 2 h 40"/>
                  <a:gd name="T4" fmla="*/ 13 w 54"/>
                  <a:gd name="T5" fmla="*/ 7 h 40"/>
                  <a:gd name="T6" fmla="*/ 29 w 54"/>
                  <a:gd name="T7" fmla="*/ 18 h 40"/>
                  <a:gd name="T8" fmla="*/ 47 w 54"/>
                  <a:gd name="T9" fmla="*/ 27 h 40"/>
                  <a:gd name="T10" fmla="*/ 64 w 54"/>
                  <a:gd name="T11" fmla="*/ 34 h 40"/>
                  <a:gd name="T12" fmla="*/ 84 w 54"/>
                  <a:gd name="T13" fmla="*/ 38 h 40"/>
                  <a:gd name="T14" fmla="*/ 102 w 54"/>
                  <a:gd name="T15" fmla="*/ 41 h 40"/>
                  <a:gd name="T16" fmla="*/ 120 w 54"/>
                  <a:gd name="T17" fmla="*/ 36 h 40"/>
                  <a:gd name="T18" fmla="*/ 118 w 54"/>
                  <a:gd name="T19" fmla="*/ 56 h 40"/>
                  <a:gd name="T20" fmla="*/ 111 w 54"/>
                  <a:gd name="T21" fmla="*/ 74 h 40"/>
                  <a:gd name="T22" fmla="*/ 98 w 54"/>
                  <a:gd name="T23" fmla="*/ 86 h 40"/>
                  <a:gd name="T24" fmla="*/ 82 w 54"/>
                  <a:gd name="T25" fmla="*/ 90 h 40"/>
                  <a:gd name="T26" fmla="*/ 62 w 54"/>
                  <a:gd name="T27" fmla="*/ 88 h 40"/>
                  <a:gd name="T28" fmla="*/ 42 w 54"/>
                  <a:gd name="T29" fmla="*/ 72 h 40"/>
                  <a:gd name="T30" fmla="*/ 22 w 54"/>
                  <a:gd name="T31" fmla="*/ 45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pPr>
                  <a:defRPr/>
                </a:pPr>
                <a:endParaRPr lang="en-US"/>
              </a:p>
            </p:txBody>
          </p:sp>
          <p:sp>
            <p:nvSpPr>
              <p:cNvPr id="45" name="Freeform 10"/>
              <p:cNvSpPr>
                <a:spLocks/>
              </p:cNvSpPr>
              <p:nvPr userDrawn="1"/>
            </p:nvSpPr>
            <p:spPr bwMode="ltGray">
              <a:xfrm rot="12185230" flipV="1">
                <a:off x="3010" y="2344"/>
                <a:ext cx="330" cy="2059"/>
              </a:xfrm>
              <a:custGeom>
                <a:avLst/>
                <a:gdLst>
                  <a:gd name="T0" fmla="*/ 0 w 149"/>
                  <a:gd name="T1" fmla="*/ 0 h 704"/>
                  <a:gd name="T2" fmla="*/ 13 w 149"/>
                  <a:gd name="T3" fmla="*/ 18 h 704"/>
                  <a:gd name="T4" fmla="*/ 35 w 149"/>
                  <a:gd name="T5" fmla="*/ 41 h 704"/>
                  <a:gd name="T6" fmla="*/ 62 w 149"/>
                  <a:gd name="T7" fmla="*/ 70 h 704"/>
                  <a:gd name="T8" fmla="*/ 91 w 149"/>
                  <a:gd name="T9" fmla="*/ 108 h 704"/>
                  <a:gd name="T10" fmla="*/ 128 w 149"/>
                  <a:gd name="T11" fmla="*/ 155 h 704"/>
                  <a:gd name="T12" fmla="*/ 162 w 149"/>
                  <a:gd name="T13" fmla="*/ 205 h 704"/>
                  <a:gd name="T14" fmla="*/ 195 w 149"/>
                  <a:gd name="T15" fmla="*/ 263 h 704"/>
                  <a:gd name="T16" fmla="*/ 221 w 149"/>
                  <a:gd name="T17" fmla="*/ 330 h 704"/>
                  <a:gd name="T18" fmla="*/ 248 w 149"/>
                  <a:gd name="T19" fmla="*/ 401 h 704"/>
                  <a:gd name="T20" fmla="*/ 266 w 149"/>
                  <a:gd name="T21" fmla="*/ 483 h 704"/>
                  <a:gd name="T22" fmla="*/ 275 w 149"/>
                  <a:gd name="T23" fmla="*/ 573 h 704"/>
                  <a:gd name="T24" fmla="*/ 279 w 149"/>
                  <a:gd name="T25" fmla="*/ 667 h 704"/>
                  <a:gd name="T26" fmla="*/ 266 w 149"/>
                  <a:gd name="T27" fmla="*/ 772 h 704"/>
                  <a:gd name="T28" fmla="*/ 241 w 149"/>
                  <a:gd name="T29" fmla="*/ 883 h 704"/>
                  <a:gd name="T30" fmla="*/ 204 w 149"/>
                  <a:gd name="T31" fmla="*/ 1000 h 704"/>
                  <a:gd name="T32" fmla="*/ 148 w 149"/>
                  <a:gd name="T33" fmla="*/ 1129 h 704"/>
                  <a:gd name="T34" fmla="*/ 86 w 149"/>
                  <a:gd name="T35" fmla="*/ 1275 h 704"/>
                  <a:gd name="T36" fmla="*/ 47 w 149"/>
                  <a:gd name="T37" fmla="*/ 1410 h 704"/>
                  <a:gd name="T38" fmla="*/ 22 w 149"/>
                  <a:gd name="T39" fmla="*/ 1535 h 704"/>
                  <a:gd name="T40" fmla="*/ 13 w 149"/>
                  <a:gd name="T41" fmla="*/ 1655 h 704"/>
                  <a:gd name="T42" fmla="*/ 13 w 149"/>
                  <a:gd name="T43" fmla="*/ 1769 h 704"/>
                  <a:gd name="T44" fmla="*/ 18 w 149"/>
                  <a:gd name="T45" fmla="*/ 1875 h 704"/>
                  <a:gd name="T46" fmla="*/ 27 w 149"/>
                  <a:gd name="T47" fmla="*/ 1968 h 704"/>
                  <a:gd name="T48" fmla="*/ 31 w 149"/>
                  <a:gd name="T49" fmla="*/ 2059 h 704"/>
                  <a:gd name="T50" fmla="*/ 91 w 149"/>
                  <a:gd name="T51" fmla="*/ 2012 h 704"/>
                  <a:gd name="T52" fmla="*/ 86 w 149"/>
                  <a:gd name="T53" fmla="*/ 1989 h 704"/>
                  <a:gd name="T54" fmla="*/ 80 w 149"/>
                  <a:gd name="T55" fmla="*/ 1922 h 704"/>
                  <a:gd name="T56" fmla="*/ 73 w 149"/>
                  <a:gd name="T57" fmla="*/ 1819 h 704"/>
                  <a:gd name="T58" fmla="*/ 78 w 149"/>
                  <a:gd name="T59" fmla="*/ 1682 h 704"/>
                  <a:gd name="T60" fmla="*/ 91 w 149"/>
                  <a:gd name="T61" fmla="*/ 1518 h 704"/>
                  <a:gd name="T62" fmla="*/ 128 w 149"/>
                  <a:gd name="T63" fmla="*/ 1331 h 704"/>
                  <a:gd name="T64" fmla="*/ 190 w 149"/>
                  <a:gd name="T65" fmla="*/ 1129 h 704"/>
                  <a:gd name="T66" fmla="*/ 286 w 149"/>
                  <a:gd name="T67" fmla="*/ 915 h 704"/>
                  <a:gd name="T68" fmla="*/ 317 w 149"/>
                  <a:gd name="T69" fmla="*/ 816 h 704"/>
                  <a:gd name="T70" fmla="*/ 330 w 149"/>
                  <a:gd name="T71" fmla="*/ 687 h 704"/>
                  <a:gd name="T72" fmla="*/ 319 w 149"/>
                  <a:gd name="T73" fmla="*/ 538 h 704"/>
                  <a:gd name="T74" fmla="*/ 290 w 149"/>
                  <a:gd name="T75" fmla="*/ 392 h 704"/>
                  <a:gd name="T76" fmla="*/ 241 w 149"/>
                  <a:gd name="T77" fmla="*/ 249 h 704"/>
                  <a:gd name="T78" fmla="*/ 179 w 149"/>
                  <a:gd name="T79" fmla="*/ 129 h 704"/>
                  <a:gd name="T80" fmla="*/ 97 w 149"/>
                  <a:gd name="T81" fmla="*/ 41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pPr>
                  <a:defRPr/>
                </a:pPr>
                <a:endParaRPr lang="en-US"/>
              </a:p>
            </p:txBody>
          </p:sp>
        </p:grpSp>
        <p:sp>
          <p:nvSpPr>
            <p:cNvPr id="6" name="Freeform 11"/>
            <p:cNvSpPr>
              <a:spLocks/>
            </p:cNvSpPr>
            <p:nvPr userDrawn="1"/>
          </p:nvSpPr>
          <p:spPr bwMode="ltGray">
            <a:xfrm rot="373331" flipH="1">
              <a:off x="22" y="1957"/>
              <a:ext cx="323" cy="649"/>
            </a:xfrm>
            <a:custGeom>
              <a:avLst/>
              <a:gdLst>
                <a:gd name="T0" fmla="*/ 237 w 128"/>
                <a:gd name="T1" fmla="*/ 0 h 217"/>
                <a:gd name="T2" fmla="*/ 265 w 128"/>
                <a:gd name="T3" fmla="*/ 27 h 217"/>
                <a:gd name="T4" fmla="*/ 290 w 128"/>
                <a:gd name="T5" fmla="*/ 81 h 217"/>
                <a:gd name="T6" fmla="*/ 310 w 128"/>
                <a:gd name="T7" fmla="*/ 150 h 217"/>
                <a:gd name="T8" fmla="*/ 323 w 128"/>
                <a:gd name="T9" fmla="*/ 233 h 217"/>
                <a:gd name="T10" fmla="*/ 320 w 128"/>
                <a:gd name="T11" fmla="*/ 332 h 217"/>
                <a:gd name="T12" fmla="*/ 293 w 128"/>
                <a:gd name="T13" fmla="*/ 434 h 217"/>
                <a:gd name="T14" fmla="*/ 237 w 128"/>
                <a:gd name="T15" fmla="*/ 541 h 217"/>
                <a:gd name="T16" fmla="*/ 151 w 128"/>
                <a:gd name="T17" fmla="*/ 649 h 217"/>
                <a:gd name="T18" fmla="*/ 124 w 128"/>
                <a:gd name="T19" fmla="*/ 637 h 217"/>
                <a:gd name="T20" fmla="*/ 96 w 128"/>
                <a:gd name="T21" fmla="*/ 628 h 217"/>
                <a:gd name="T22" fmla="*/ 66 w 128"/>
                <a:gd name="T23" fmla="*/ 613 h 217"/>
                <a:gd name="T24" fmla="*/ 40 w 128"/>
                <a:gd name="T25" fmla="*/ 601 h 217"/>
                <a:gd name="T26" fmla="*/ 20 w 128"/>
                <a:gd name="T27" fmla="*/ 586 h 217"/>
                <a:gd name="T28" fmla="*/ 5 w 128"/>
                <a:gd name="T29" fmla="*/ 568 h 217"/>
                <a:gd name="T30" fmla="*/ 0 w 128"/>
                <a:gd name="T31" fmla="*/ 547 h 217"/>
                <a:gd name="T32" fmla="*/ 3 w 128"/>
                <a:gd name="T33" fmla="*/ 532 h 217"/>
                <a:gd name="T34" fmla="*/ 33 w 128"/>
                <a:gd name="T35" fmla="*/ 511 h 217"/>
                <a:gd name="T36" fmla="*/ 73 w 128"/>
                <a:gd name="T37" fmla="*/ 482 h 217"/>
                <a:gd name="T38" fmla="*/ 116 w 128"/>
                <a:gd name="T39" fmla="*/ 449 h 217"/>
                <a:gd name="T40" fmla="*/ 159 w 128"/>
                <a:gd name="T41" fmla="*/ 401 h 217"/>
                <a:gd name="T42" fmla="*/ 199 w 128"/>
                <a:gd name="T43" fmla="*/ 335 h 217"/>
                <a:gd name="T44" fmla="*/ 230 w 128"/>
                <a:gd name="T45" fmla="*/ 248 h 217"/>
                <a:gd name="T46" fmla="*/ 245 w 128"/>
                <a:gd name="T47" fmla="*/ 138 h 217"/>
                <a:gd name="T48" fmla="*/ 237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pPr>
                <a:defRPr/>
              </a:pPr>
              <a:endParaRPr lang="en-US"/>
            </a:p>
          </p:txBody>
        </p:sp>
        <p:sp>
          <p:nvSpPr>
            <p:cNvPr id="7"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pPr>
                <a:defRPr/>
              </a:pPr>
              <a:endParaRPr lang="en-US"/>
            </a:p>
          </p:txBody>
        </p:sp>
        <p:sp>
          <p:nvSpPr>
            <p:cNvPr id="8"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pPr>
                <a:defRPr/>
              </a:pPr>
              <a:endParaRPr lang="en-US"/>
            </a:p>
          </p:txBody>
        </p:sp>
        <p:sp>
          <p:nvSpPr>
            <p:cNvPr id="9" name="Freeform 14"/>
            <p:cNvSpPr>
              <a:spLocks/>
            </p:cNvSpPr>
            <p:nvPr userDrawn="1"/>
          </p:nvSpPr>
          <p:spPr bwMode="ltGray">
            <a:xfrm rot="373331" flipH="1">
              <a:off x="898" y="2855"/>
              <a:ext cx="354" cy="464"/>
            </a:xfrm>
            <a:custGeom>
              <a:avLst/>
              <a:gdLst>
                <a:gd name="T0" fmla="*/ 227 w 117"/>
                <a:gd name="T1" fmla="*/ 0 h 132"/>
                <a:gd name="T2" fmla="*/ 0 w 117"/>
                <a:gd name="T3" fmla="*/ 88 h 132"/>
                <a:gd name="T4" fmla="*/ 9 w 117"/>
                <a:gd name="T5" fmla="*/ 91 h 132"/>
                <a:gd name="T6" fmla="*/ 42 w 117"/>
                <a:gd name="T7" fmla="*/ 102 h 132"/>
                <a:gd name="T8" fmla="*/ 88 w 117"/>
                <a:gd name="T9" fmla="*/ 127 h 132"/>
                <a:gd name="T10" fmla="*/ 139 w 117"/>
                <a:gd name="T11" fmla="*/ 165 h 132"/>
                <a:gd name="T12" fmla="*/ 200 w 117"/>
                <a:gd name="T13" fmla="*/ 218 h 132"/>
                <a:gd name="T14" fmla="*/ 254 w 117"/>
                <a:gd name="T15" fmla="*/ 281 h 132"/>
                <a:gd name="T16" fmla="*/ 309 w 117"/>
                <a:gd name="T17" fmla="*/ 362 h 132"/>
                <a:gd name="T18" fmla="*/ 351 w 117"/>
                <a:gd name="T19" fmla="*/ 464 h 132"/>
                <a:gd name="T20" fmla="*/ 354 w 117"/>
                <a:gd name="T21" fmla="*/ 422 h 132"/>
                <a:gd name="T22" fmla="*/ 348 w 117"/>
                <a:gd name="T23" fmla="*/ 376 h 132"/>
                <a:gd name="T24" fmla="*/ 327 w 117"/>
                <a:gd name="T25" fmla="*/ 316 h 132"/>
                <a:gd name="T26" fmla="*/ 300 w 117"/>
                <a:gd name="T27" fmla="*/ 260 h 132"/>
                <a:gd name="T28" fmla="*/ 269 w 117"/>
                <a:gd name="T29" fmla="*/ 204 h 132"/>
                <a:gd name="T30" fmla="*/ 236 w 117"/>
                <a:gd name="T31" fmla="*/ 158 h 132"/>
                <a:gd name="T32" fmla="*/ 203 w 117"/>
                <a:gd name="T33" fmla="*/ 127 h 132"/>
                <a:gd name="T34" fmla="*/ 175 w 117"/>
                <a:gd name="T35" fmla="*/ 112 h 132"/>
                <a:gd name="T36" fmla="*/ 209 w 117"/>
                <a:gd name="T37" fmla="*/ 102 h 132"/>
                <a:gd name="T38" fmla="*/ 239 w 117"/>
                <a:gd name="T39" fmla="*/ 98 h 132"/>
                <a:gd name="T40" fmla="*/ 269 w 117"/>
                <a:gd name="T41" fmla="*/ 91 h 132"/>
                <a:gd name="T42" fmla="*/ 297 w 117"/>
                <a:gd name="T43" fmla="*/ 88 h 132"/>
                <a:gd name="T44" fmla="*/ 318 w 117"/>
                <a:gd name="T45" fmla="*/ 84 h 132"/>
                <a:gd name="T46" fmla="*/ 330 w 117"/>
                <a:gd name="T47" fmla="*/ 77 h 132"/>
                <a:gd name="T48" fmla="*/ 342 w 117"/>
                <a:gd name="T49" fmla="*/ 74 h 132"/>
                <a:gd name="T50" fmla="*/ 345 w 117"/>
                <a:gd name="T51" fmla="*/ 74 h 132"/>
                <a:gd name="T52" fmla="*/ 227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pPr>
                <a:defRPr/>
              </a:pPr>
              <a:endParaRPr lang="en-US"/>
            </a:p>
          </p:txBody>
        </p:sp>
        <p:sp>
          <p:nvSpPr>
            <p:cNvPr id="10" name="Freeform 15"/>
            <p:cNvSpPr>
              <a:spLocks/>
            </p:cNvSpPr>
            <p:nvPr userDrawn="1"/>
          </p:nvSpPr>
          <p:spPr bwMode="ltGray">
            <a:xfrm rot="373331" flipH="1">
              <a:off x="799" y="2979"/>
              <a:ext cx="87" cy="274"/>
            </a:xfrm>
            <a:custGeom>
              <a:avLst/>
              <a:gdLst>
                <a:gd name="T0" fmla="*/ 87 w 29"/>
                <a:gd name="T1" fmla="*/ 0 h 77"/>
                <a:gd name="T2" fmla="*/ 69 w 29"/>
                <a:gd name="T3" fmla="*/ 0 h 77"/>
                <a:gd name="T4" fmla="*/ 48 w 29"/>
                <a:gd name="T5" fmla="*/ 14 h 77"/>
                <a:gd name="T6" fmla="*/ 27 w 29"/>
                <a:gd name="T7" fmla="*/ 32 h 77"/>
                <a:gd name="T8" fmla="*/ 12 w 29"/>
                <a:gd name="T9" fmla="*/ 68 h 77"/>
                <a:gd name="T10" fmla="*/ 3 w 29"/>
                <a:gd name="T11" fmla="*/ 107 h 77"/>
                <a:gd name="T12" fmla="*/ 0 w 29"/>
                <a:gd name="T13" fmla="*/ 157 h 77"/>
                <a:gd name="T14" fmla="*/ 9 w 29"/>
                <a:gd name="T15" fmla="*/ 214 h 77"/>
                <a:gd name="T16" fmla="*/ 33 w 29"/>
                <a:gd name="T17" fmla="*/ 274 h 77"/>
                <a:gd name="T18" fmla="*/ 45 w 29"/>
                <a:gd name="T19" fmla="*/ 189 h 77"/>
                <a:gd name="T20" fmla="*/ 57 w 29"/>
                <a:gd name="T21" fmla="*/ 132 h 77"/>
                <a:gd name="T22" fmla="*/ 69 w 29"/>
                <a:gd name="T23" fmla="*/ 78 h 77"/>
                <a:gd name="T24" fmla="*/ 87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pPr>
                <a:defRPr/>
              </a:pPr>
              <a:endParaRPr lang="en-US"/>
            </a:p>
          </p:txBody>
        </p:sp>
        <p:sp>
          <p:nvSpPr>
            <p:cNvPr id="11"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pPr>
                <a:defRPr/>
              </a:pPr>
              <a:endParaRPr lang="en-US"/>
            </a:p>
          </p:txBody>
        </p:sp>
        <p:grpSp>
          <p:nvGrpSpPr>
            <p:cNvPr id="12" name="Group 17"/>
            <p:cNvGrpSpPr>
              <a:grpSpLocks/>
            </p:cNvGrpSpPr>
            <p:nvPr userDrawn="1"/>
          </p:nvGrpSpPr>
          <p:grpSpPr bwMode="auto">
            <a:xfrm rot="3220060">
              <a:off x="2636" y="751"/>
              <a:ext cx="569" cy="636"/>
              <a:chOff x="1727" y="866"/>
              <a:chExt cx="129" cy="157"/>
            </a:xfrm>
          </p:grpSpPr>
          <p:sp>
            <p:nvSpPr>
              <p:cNvPr id="36" name="Freeform 18"/>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7" name="Freeform 19"/>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8" name="Freeform 20"/>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3" name="Group 21"/>
            <p:cNvGrpSpPr>
              <a:grpSpLocks/>
            </p:cNvGrpSpPr>
            <p:nvPr userDrawn="1"/>
          </p:nvGrpSpPr>
          <p:grpSpPr bwMode="auto">
            <a:xfrm rot="-6691250">
              <a:off x="3642" y="127"/>
              <a:ext cx="356" cy="608"/>
              <a:chOff x="1728" y="866"/>
              <a:chExt cx="129" cy="157"/>
            </a:xfrm>
          </p:grpSpPr>
          <p:sp>
            <p:nvSpPr>
              <p:cNvPr id="33" name="Freeform 22"/>
              <p:cNvSpPr>
                <a:spLocks/>
              </p:cNvSpPr>
              <p:nvPr userDrawn="1"/>
            </p:nvSpPr>
            <p:spPr bwMode="ltGray">
              <a:xfrm>
                <a:off x="1728"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4" name="Freeform 23"/>
              <p:cNvSpPr>
                <a:spLocks/>
              </p:cNvSpPr>
              <p:nvPr userDrawn="1"/>
            </p:nvSpPr>
            <p:spPr bwMode="ltGray">
              <a:xfrm>
                <a:off x="1787"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5" name="Freeform 24"/>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4" name="Group 25"/>
            <p:cNvGrpSpPr>
              <a:grpSpLocks/>
            </p:cNvGrpSpPr>
            <p:nvPr userDrawn="1"/>
          </p:nvGrpSpPr>
          <p:grpSpPr bwMode="auto">
            <a:xfrm rot="8524840">
              <a:off x="677" y="3307"/>
              <a:ext cx="500" cy="500"/>
              <a:chOff x="1727" y="867"/>
              <a:chExt cx="129" cy="156"/>
            </a:xfrm>
          </p:grpSpPr>
          <p:sp>
            <p:nvSpPr>
              <p:cNvPr id="30" name="Freeform 26"/>
              <p:cNvSpPr>
                <a:spLocks/>
              </p:cNvSpPr>
              <p:nvPr userDrawn="1"/>
            </p:nvSpPr>
            <p:spPr bwMode="ltGray">
              <a:xfrm>
                <a:off x="1727" y="867"/>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1" name="Freeform 27"/>
              <p:cNvSpPr>
                <a:spLocks/>
              </p:cNvSpPr>
              <p:nvPr userDrawn="1"/>
            </p:nvSpPr>
            <p:spPr bwMode="ltGray">
              <a:xfrm>
                <a:off x="1786" y="895"/>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2" name="Freeform 28"/>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5" name="Group 29"/>
            <p:cNvGrpSpPr>
              <a:grpSpLocks/>
            </p:cNvGrpSpPr>
            <p:nvPr userDrawn="1"/>
          </p:nvGrpSpPr>
          <p:grpSpPr bwMode="auto">
            <a:xfrm rot="4106450" flipH="1">
              <a:off x="404" y="270"/>
              <a:ext cx="708" cy="891"/>
              <a:chOff x="1727" y="866"/>
              <a:chExt cx="129" cy="157"/>
            </a:xfrm>
          </p:grpSpPr>
          <p:sp>
            <p:nvSpPr>
              <p:cNvPr id="27" name="Freeform 30"/>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28" name="Freeform 31"/>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29" name="Freeform 32"/>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6" name="Group 33"/>
            <p:cNvGrpSpPr>
              <a:grpSpLocks/>
            </p:cNvGrpSpPr>
            <p:nvPr userDrawn="1"/>
          </p:nvGrpSpPr>
          <p:grpSpPr bwMode="auto">
            <a:xfrm rot="10015322" flipH="1">
              <a:off x="4616" y="2392"/>
              <a:ext cx="708" cy="891"/>
              <a:chOff x="1727" y="866"/>
              <a:chExt cx="129" cy="157"/>
            </a:xfrm>
          </p:grpSpPr>
          <p:sp>
            <p:nvSpPr>
              <p:cNvPr id="24" name="Freeform 34"/>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25" name="Freeform 35"/>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26" name="Freeform 36"/>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7"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pPr>
                <a:defRPr/>
              </a:pPr>
              <a:endParaRPr lang="en-US"/>
            </a:p>
          </p:txBody>
        </p:sp>
        <p:sp>
          <p:nvSpPr>
            <p:cNvPr id="18" name="Freeform 38"/>
            <p:cNvSpPr>
              <a:spLocks/>
            </p:cNvSpPr>
            <p:nvPr userDrawn="1"/>
          </p:nvSpPr>
          <p:spPr bwMode="ltGray">
            <a:xfrm rot="9832527" flipV="1">
              <a:off x="2158" y="102"/>
              <a:ext cx="681" cy="593"/>
            </a:xfrm>
            <a:custGeom>
              <a:avLst/>
              <a:gdLst>
                <a:gd name="T0" fmla="*/ 0 w 257"/>
                <a:gd name="T1" fmla="*/ 0 h 237"/>
                <a:gd name="T2" fmla="*/ 0 w 257"/>
                <a:gd name="T3" fmla="*/ 63 h 237"/>
                <a:gd name="T4" fmla="*/ 8 w 257"/>
                <a:gd name="T5" fmla="*/ 125 h 237"/>
                <a:gd name="T6" fmla="*/ 16 w 257"/>
                <a:gd name="T7" fmla="*/ 188 h 237"/>
                <a:gd name="T8" fmla="*/ 29 w 257"/>
                <a:gd name="T9" fmla="*/ 245 h 237"/>
                <a:gd name="T10" fmla="*/ 48 w 257"/>
                <a:gd name="T11" fmla="*/ 298 h 237"/>
                <a:gd name="T12" fmla="*/ 72 w 257"/>
                <a:gd name="T13" fmla="*/ 353 h 237"/>
                <a:gd name="T14" fmla="*/ 101 w 257"/>
                <a:gd name="T15" fmla="*/ 403 h 237"/>
                <a:gd name="T16" fmla="*/ 135 w 257"/>
                <a:gd name="T17" fmla="*/ 445 h 237"/>
                <a:gd name="T18" fmla="*/ 178 w 257"/>
                <a:gd name="T19" fmla="*/ 485 h 237"/>
                <a:gd name="T20" fmla="*/ 228 w 257"/>
                <a:gd name="T21" fmla="*/ 520 h 237"/>
                <a:gd name="T22" fmla="*/ 281 w 257"/>
                <a:gd name="T23" fmla="*/ 548 h 237"/>
                <a:gd name="T24" fmla="*/ 347 w 257"/>
                <a:gd name="T25" fmla="*/ 570 h 237"/>
                <a:gd name="T26" fmla="*/ 419 w 257"/>
                <a:gd name="T27" fmla="*/ 585 h 237"/>
                <a:gd name="T28" fmla="*/ 498 w 257"/>
                <a:gd name="T29" fmla="*/ 593 h 237"/>
                <a:gd name="T30" fmla="*/ 583 w 257"/>
                <a:gd name="T31" fmla="*/ 590 h 237"/>
                <a:gd name="T32" fmla="*/ 681 w 257"/>
                <a:gd name="T33" fmla="*/ 580 h 237"/>
                <a:gd name="T34" fmla="*/ 594 w 257"/>
                <a:gd name="T35" fmla="*/ 568 h 237"/>
                <a:gd name="T36" fmla="*/ 517 w 257"/>
                <a:gd name="T37" fmla="*/ 550 h 237"/>
                <a:gd name="T38" fmla="*/ 450 w 257"/>
                <a:gd name="T39" fmla="*/ 530 h 237"/>
                <a:gd name="T40" fmla="*/ 392 w 257"/>
                <a:gd name="T41" fmla="*/ 510 h 237"/>
                <a:gd name="T42" fmla="*/ 339 w 257"/>
                <a:gd name="T43" fmla="*/ 483 h 237"/>
                <a:gd name="T44" fmla="*/ 297 w 257"/>
                <a:gd name="T45" fmla="*/ 455 h 237"/>
                <a:gd name="T46" fmla="*/ 257 w 257"/>
                <a:gd name="T47" fmla="*/ 423 h 237"/>
                <a:gd name="T48" fmla="*/ 223 w 257"/>
                <a:gd name="T49" fmla="*/ 388 h 237"/>
                <a:gd name="T50" fmla="*/ 191 w 257"/>
                <a:gd name="T51" fmla="*/ 353 h 237"/>
                <a:gd name="T52" fmla="*/ 162 w 257"/>
                <a:gd name="T53" fmla="*/ 313 h 237"/>
                <a:gd name="T54" fmla="*/ 138 w 257"/>
                <a:gd name="T55" fmla="*/ 268 h 237"/>
                <a:gd name="T56" fmla="*/ 114 w 257"/>
                <a:gd name="T57" fmla="*/ 220 h 237"/>
                <a:gd name="T58" fmla="*/ 87 w 257"/>
                <a:gd name="T59" fmla="*/ 173 h 237"/>
                <a:gd name="T60" fmla="*/ 61 w 257"/>
                <a:gd name="T61" fmla="*/ 118 h 237"/>
                <a:gd name="T62" fmla="*/ 32 w 257"/>
                <a:gd name="T63" fmla="*/ 60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en-US"/>
            </a:p>
          </p:txBody>
        </p:sp>
        <p:sp>
          <p:nvSpPr>
            <p:cNvPr id="19" name="Freeform 39"/>
            <p:cNvSpPr>
              <a:spLocks/>
            </p:cNvSpPr>
            <p:nvPr userDrawn="1"/>
          </p:nvSpPr>
          <p:spPr bwMode="ltGray">
            <a:xfrm rot="9832527" flipV="1">
              <a:off x="1997" y="858"/>
              <a:ext cx="330" cy="278"/>
            </a:xfrm>
            <a:custGeom>
              <a:avLst/>
              <a:gdLst>
                <a:gd name="T0" fmla="*/ 205 w 124"/>
                <a:gd name="T1" fmla="*/ 0 h 110"/>
                <a:gd name="T2" fmla="*/ 330 w 124"/>
                <a:gd name="T3" fmla="*/ 273 h 110"/>
                <a:gd name="T4" fmla="*/ 319 w 124"/>
                <a:gd name="T5" fmla="*/ 270 h 110"/>
                <a:gd name="T6" fmla="*/ 285 w 124"/>
                <a:gd name="T7" fmla="*/ 265 h 110"/>
                <a:gd name="T8" fmla="*/ 237 w 124"/>
                <a:gd name="T9" fmla="*/ 255 h 110"/>
                <a:gd name="T10" fmla="*/ 181 w 124"/>
                <a:gd name="T11" fmla="*/ 250 h 110"/>
                <a:gd name="T12" fmla="*/ 120 w 124"/>
                <a:gd name="T13" fmla="*/ 245 h 110"/>
                <a:gd name="T14" fmla="*/ 67 w 124"/>
                <a:gd name="T15" fmla="*/ 248 h 110"/>
                <a:gd name="T16" fmla="*/ 24 w 124"/>
                <a:gd name="T17" fmla="*/ 258 h 110"/>
                <a:gd name="T18" fmla="*/ 0 w 124"/>
                <a:gd name="T19" fmla="*/ 278 h 110"/>
                <a:gd name="T20" fmla="*/ 11 w 124"/>
                <a:gd name="T21" fmla="*/ 248 h 110"/>
                <a:gd name="T22" fmla="*/ 21 w 124"/>
                <a:gd name="T23" fmla="*/ 225 h 110"/>
                <a:gd name="T24" fmla="*/ 43 w 124"/>
                <a:gd name="T25" fmla="*/ 207 h 110"/>
                <a:gd name="T26" fmla="*/ 67 w 124"/>
                <a:gd name="T27" fmla="*/ 192 h 110"/>
                <a:gd name="T28" fmla="*/ 96 w 124"/>
                <a:gd name="T29" fmla="*/ 182 h 110"/>
                <a:gd name="T30" fmla="*/ 125 w 124"/>
                <a:gd name="T31" fmla="*/ 179 h 110"/>
                <a:gd name="T32" fmla="*/ 157 w 124"/>
                <a:gd name="T33" fmla="*/ 179 h 110"/>
                <a:gd name="T34" fmla="*/ 192 w 124"/>
                <a:gd name="T35" fmla="*/ 187 h 110"/>
                <a:gd name="T36" fmla="*/ 194 w 124"/>
                <a:gd name="T37" fmla="*/ 179 h 110"/>
                <a:gd name="T38" fmla="*/ 186 w 124"/>
                <a:gd name="T39" fmla="*/ 142 h 110"/>
                <a:gd name="T40" fmla="*/ 178 w 124"/>
                <a:gd name="T41" fmla="*/ 96 h 110"/>
                <a:gd name="T42" fmla="*/ 173 w 124"/>
                <a:gd name="T43" fmla="*/ 76 h 110"/>
                <a:gd name="T44" fmla="*/ 168 w 124"/>
                <a:gd name="T45" fmla="*/ 76 h 110"/>
                <a:gd name="T46" fmla="*/ 162 w 124"/>
                <a:gd name="T47" fmla="*/ 73 h 110"/>
                <a:gd name="T48" fmla="*/ 157 w 124"/>
                <a:gd name="T49" fmla="*/ 66 h 110"/>
                <a:gd name="T50" fmla="*/ 152 w 124"/>
                <a:gd name="T51" fmla="*/ 58 h 110"/>
                <a:gd name="T52" fmla="*/ 152 w 124"/>
                <a:gd name="T53" fmla="*/ 48 h 110"/>
                <a:gd name="T54" fmla="*/ 157 w 124"/>
                <a:gd name="T55" fmla="*/ 35 h 110"/>
                <a:gd name="T56" fmla="*/ 176 w 124"/>
                <a:gd name="T57" fmla="*/ 20 h 110"/>
                <a:gd name="T58" fmla="*/ 205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en-US"/>
            </a:p>
          </p:txBody>
        </p:sp>
        <p:sp>
          <p:nvSpPr>
            <p:cNvPr id="20" name="Freeform 40"/>
            <p:cNvSpPr>
              <a:spLocks/>
            </p:cNvSpPr>
            <p:nvPr userDrawn="1"/>
          </p:nvSpPr>
          <p:spPr bwMode="ltGray">
            <a:xfrm rot="9832527" flipV="1">
              <a:off x="2224" y="808"/>
              <a:ext cx="123" cy="233"/>
            </a:xfrm>
            <a:custGeom>
              <a:avLst/>
              <a:gdLst>
                <a:gd name="T0" fmla="*/ 83 w 46"/>
                <a:gd name="T1" fmla="*/ 0 h 94"/>
                <a:gd name="T2" fmla="*/ 53 w 46"/>
                <a:gd name="T3" fmla="*/ 94 h 94"/>
                <a:gd name="T4" fmla="*/ 40 w 46"/>
                <a:gd name="T5" fmla="*/ 154 h 94"/>
                <a:gd name="T6" fmla="*/ 29 w 46"/>
                <a:gd name="T7" fmla="*/ 196 h 94"/>
                <a:gd name="T8" fmla="*/ 0 w 46"/>
                <a:gd name="T9" fmla="*/ 233 h 94"/>
                <a:gd name="T10" fmla="*/ 32 w 46"/>
                <a:gd name="T11" fmla="*/ 218 h 94"/>
                <a:gd name="T12" fmla="*/ 62 w 46"/>
                <a:gd name="T13" fmla="*/ 198 h 94"/>
                <a:gd name="T14" fmla="*/ 86 w 46"/>
                <a:gd name="T15" fmla="*/ 171 h 94"/>
                <a:gd name="T16" fmla="*/ 107 w 46"/>
                <a:gd name="T17" fmla="*/ 141 h 94"/>
                <a:gd name="T18" fmla="*/ 120 w 46"/>
                <a:gd name="T19" fmla="*/ 109 h 94"/>
                <a:gd name="T20" fmla="*/ 123 w 46"/>
                <a:gd name="T21" fmla="*/ 74 h 94"/>
                <a:gd name="T22" fmla="*/ 112 w 46"/>
                <a:gd name="T23" fmla="*/ 37 h 94"/>
                <a:gd name="T24" fmla="*/ 83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en-US"/>
            </a:p>
          </p:txBody>
        </p:sp>
        <p:sp>
          <p:nvSpPr>
            <p:cNvPr id="21"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pPr>
                <a:defRPr/>
              </a:pPr>
              <a:endParaRPr lang="en-US"/>
            </a:p>
          </p:txBody>
        </p:sp>
        <p:sp>
          <p:nvSpPr>
            <p:cNvPr id="22" name="Freeform 42"/>
            <p:cNvSpPr>
              <a:spLocks/>
            </p:cNvSpPr>
            <p:nvPr userDrawn="1"/>
          </p:nvSpPr>
          <p:spPr bwMode="ltGray">
            <a:xfrm rot="9832527" flipV="1">
              <a:off x="2173" y="1238"/>
              <a:ext cx="393" cy="2300"/>
            </a:xfrm>
            <a:custGeom>
              <a:avLst/>
              <a:gdLst>
                <a:gd name="T0" fmla="*/ 0 w 149"/>
                <a:gd name="T1" fmla="*/ 0 h 704"/>
                <a:gd name="T2" fmla="*/ 16 w 149"/>
                <a:gd name="T3" fmla="*/ 20 h 704"/>
                <a:gd name="T4" fmla="*/ 42 w 149"/>
                <a:gd name="T5" fmla="*/ 46 h 704"/>
                <a:gd name="T6" fmla="*/ 74 w 149"/>
                <a:gd name="T7" fmla="*/ 78 h 704"/>
                <a:gd name="T8" fmla="*/ 108 w 149"/>
                <a:gd name="T9" fmla="*/ 121 h 704"/>
                <a:gd name="T10" fmla="*/ 153 w 149"/>
                <a:gd name="T11" fmla="*/ 173 h 704"/>
                <a:gd name="T12" fmla="*/ 193 w 149"/>
                <a:gd name="T13" fmla="*/ 229 h 704"/>
                <a:gd name="T14" fmla="*/ 232 w 149"/>
                <a:gd name="T15" fmla="*/ 294 h 704"/>
                <a:gd name="T16" fmla="*/ 264 w 149"/>
                <a:gd name="T17" fmla="*/ 369 h 704"/>
                <a:gd name="T18" fmla="*/ 295 w 149"/>
                <a:gd name="T19" fmla="*/ 448 h 704"/>
                <a:gd name="T20" fmla="*/ 317 w 149"/>
                <a:gd name="T21" fmla="*/ 539 h 704"/>
                <a:gd name="T22" fmla="*/ 327 w 149"/>
                <a:gd name="T23" fmla="*/ 640 h 704"/>
                <a:gd name="T24" fmla="*/ 332 w 149"/>
                <a:gd name="T25" fmla="*/ 745 h 704"/>
                <a:gd name="T26" fmla="*/ 317 w 149"/>
                <a:gd name="T27" fmla="*/ 863 h 704"/>
                <a:gd name="T28" fmla="*/ 287 w 149"/>
                <a:gd name="T29" fmla="*/ 987 h 704"/>
                <a:gd name="T30" fmla="*/ 243 w 149"/>
                <a:gd name="T31" fmla="*/ 1117 h 704"/>
                <a:gd name="T32" fmla="*/ 177 w 149"/>
                <a:gd name="T33" fmla="*/ 1261 h 704"/>
                <a:gd name="T34" fmla="*/ 103 w 149"/>
                <a:gd name="T35" fmla="*/ 1424 h 704"/>
                <a:gd name="T36" fmla="*/ 55 w 149"/>
                <a:gd name="T37" fmla="*/ 1575 h 704"/>
                <a:gd name="T38" fmla="*/ 26 w 149"/>
                <a:gd name="T39" fmla="*/ 1715 h 704"/>
                <a:gd name="T40" fmla="*/ 16 w 149"/>
                <a:gd name="T41" fmla="*/ 1849 h 704"/>
                <a:gd name="T42" fmla="*/ 16 w 149"/>
                <a:gd name="T43" fmla="*/ 1977 h 704"/>
                <a:gd name="T44" fmla="*/ 21 w 149"/>
                <a:gd name="T45" fmla="*/ 2094 h 704"/>
                <a:gd name="T46" fmla="*/ 32 w 149"/>
                <a:gd name="T47" fmla="*/ 2199 h 704"/>
                <a:gd name="T48" fmla="*/ 37 w 149"/>
                <a:gd name="T49" fmla="*/ 2300 h 704"/>
                <a:gd name="T50" fmla="*/ 108 w 149"/>
                <a:gd name="T51" fmla="*/ 2248 h 704"/>
                <a:gd name="T52" fmla="*/ 103 w 149"/>
                <a:gd name="T53" fmla="*/ 2222 h 704"/>
                <a:gd name="T54" fmla="*/ 95 w 149"/>
                <a:gd name="T55" fmla="*/ 2146 h 704"/>
                <a:gd name="T56" fmla="*/ 87 w 149"/>
                <a:gd name="T57" fmla="*/ 2032 h 704"/>
                <a:gd name="T58" fmla="*/ 92 w 149"/>
                <a:gd name="T59" fmla="*/ 1879 h 704"/>
                <a:gd name="T60" fmla="*/ 108 w 149"/>
                <a:gd name="T61" fmla="*/ 1696 h 704"/>
                <a:gd name="T62" fmla="*/ 153 w 149"/>
                <a:gd name="T63" fmla="*/ 1487 h 704"/>
                <a:gd name="T64" fmla="*/ 227 w 149"/>
                <a:gd name="T65" fmla="*/ 1261 h 704"/>
                <a:gd name="T66" fmla="*/ 340 w 149"/>
                <a:gd name="T67" fmla="*/ 1023 h 704"/>
                <a:gd name="T68" fmla="*/ 377 w 149"/>
                <a:gd name="T69" fmla="*/ 912 h 704"/>
                <a:gd name="T70" fmla="*/ 393 w 149"/>
                <a:gd name="T71" fmla="*/ 768 h 704"/>
                <a:gd name="T72" fmla="*/ 380 w 149"/>
                <a:gd name="T73" fmla="*/ 601 h 704"/>
                <a:gd name="T74" fmla="*/ 346 w 149"/>
                <a:gd name="T75" fmla="*/ 438 h 704"/>
                <a:gd name="T76" fmla="*/ 287 w 149"/>
                <a:gd name="T77" fmla="*/ 278 h 704"/>
                <a:gd name="T78" fmla="*/ 214 w 149"/>
                <a:gd name="T79" fmla="*/ 144 h 704"/>
                <a:gd name="T80" fmla="*/ 116 w 149"/>
                <a:gd name="T81" fmla="*/ 46 h 704"/>
                <a:gd name="T82" fmla="*/ 0 w 149"/>
                <a:gd name="T83" fmla="*/ 0 h 7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pPr>
                <a:defRPr/>
              </a:pPr>
              <a:endParaRPr lang="en-US"/>
            </a:p>
          </p:txBody>
        </p:sp>
        <p:sp>
          <p:nvSpPr>
            <p:cNvPr id="23"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pPr>
                <a:defRPr/>
              </a:pPr>
              <a:endParaRPr lang="en-US"/>
            </a:p>
          </p:txBody>
        </p:sp>
      </p:grpSp>
      <p:sp>
        <p:nvSpPr>
          <p:cNvPr id="283695" name="Rectangle 47"/>
          <p:cNvSpPr>
            <a:spLocks noGrp="1" noChangeArrowheads="1"/>
          </p:cNvSpPr>
          <p:nvPr>
            <p:ph type="ctrTitle"/>
          </p:nvPr>
        </p:nvSpPr>
        <p:spPr>
          <a:xfrm>
            <a:off x="2455863" y="596900"/>
            <a:ext cx="6192837" cy="3581400"/>
          </a:xfrm>
          <a:extLst>
            <a:ext uri="{909E8E84-426E-40DD-AFC4-6F175D3DCCD1}"/>
            <a:ext uri="{AF507438-7753-43E0-B8FC-AC1667EBCBE1}"/>
          </a:extLst>
        </p:spPr>
        <p:txBody>
          <a:bodyPr/>
          <a:lstStyle>
            <a:lvl1pPr>
              <a:defRPr sz="5200" b="1"/>
            </a:lvl1pPr>
          </a:lstStyle>
          <a:p>
            <a:pPr lvl="0"/>
            <a:r>
              <a:rPr lang="en-US" noProof="0" smtClean="0"/>
              <a:t>Click to edit Master title style</a:t>
            </a:r>
          </a:p>
        </p:txBody>
      </p:sp>
      <p:sp>
        <p:nvSpPr>
          <p:cNvPr id="283696"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pPr lvl="0"/>
            <a:r>
              <a:rPr lang="en-US" noProof="0" smtClean="0"/>
              <a:t>Click to edit Master subtitle style</a:t>
            </a:r>
          </a:p>
        </p:txBody>
      </p:sp>
      <p:sp>
        <p:nvSpPr>
          <p:cNvPr id="46" name="Rectangle 44"/>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47" name="Rectangle 45"/>
          <p:cNvSpPr>
            <a:spLocks noGrp="1" noChangeArrowheads="1"/>
          </p:cNvSpPr>
          <p:nvPr>
            <p:ph type="ftr" sz="quarter" idx="11"/>
          </p:nvPr>
        </p:nvSpPr>
        <p:spPr/>
        <p:txBody>
          <a:bodyPr/>
          <a:lstStyle>
            <a:lvl1pPr>
              <a:defRPr/>
            </a:lvl1pPr>
          </a:lstStyle>
          <a:p>
            <a:pPr>
              <a:defRPr/>
            </a:pPr>
            <a:endParaRPr lang="en-US"/>
          </a:p>
        </p:txBody>
      </p:sp>
      <p:sp>
        <p:nvSpPr>
          <p:cNvPr id="48" name="Rectangle 46"/>
          <p:cNvSpPr>
            <a:spLocks noGrp="1" noChangeArrowheads="1"/>
          </p:cNvSpPr>
          <p:nvPr>
            <p:ph type="sldNum" sz="quarter" idx="12"/>
          </p:nvPr>
        </p:nvSpPr>
        <p:spPr/>
        <p:txBody>
          <a:bodyPr/>
          <a:lstStyle>
            <a:lvl1pPr>
              <a:defRPr/>
            </a:lvl1pPr>
          </a:lstStyle>
          <a:p>
            <a:pPr>
              <a:defRPr/>
            </a:pPr>
            <a:fld id="{8BFC5279-449E-457E-93E1-71F907AA96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E141798F-7C8E-4D5E-BAEF-0C3ECE9544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5DA2D8CF-F7FE-4F61-997A-23F08AB9FDF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EA058588-B002-42AD-89D4-7476AEBF95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B4A1F5CA-24E9-4EE5-94D9-543504DEDB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3D0F08A9-8B92-4445-B8A9-BA81A16E385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7"/>
          <p:cNvSpPr>
            <a:spLocks noGrp="1" noChangeArrowheads="1"/>
          </p:cNvSpPr>
          <p:nvPr>
            <p:ph type="dt" sz="half" idx="10"/>
          </p:nvPr>
        </p:nvSpPr>
        <p:spPr>
          <a:ln/>
        </p:spPr>
        <p:txBody>
          <a:bodyPr/>
          <a:lstStyle>
            <a:lvl1pPr>
              <a:defRPr/>
            </a:lvl1pPr>
          </a:lstStyle>
          <a:p>
            <a:pPr>
              <a:defRPr/>
            </a:pPr>
            <a:endParaRPr lang="en-US"/>
          </a:p>
        </p:txBody>
      </p:sp>
      <p:sp>
        <p:nvSpPr>
          <p:cNvPr id="8" name="Rectangle 48"/>
          <p:cNvSpPr>
            <a:spLocks noGrp="1" noChangeArrowheads="1"/>
          </p:cNvSpPr>
          <p:nvPr>
            <p:ph type="ftr" sz="quarter"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pPr>
              <a:defRPr/>
            </a:pPr>
            <a:fld id="{F6B7D965-703A-4AE4-8045-A62EE7E57D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7"/>
          <p:cNvSpPr>
            <a:spLocks noGrp="1" noChangeArrowheads="1"/>
          </p:cNvSpPr>
          <p:nvPr>
            <p:ph type="dt" sz="half" idx="10"/>
          </p:nvPr>
        </p:nvSpPr>
        <p:spPr>
          <a:ln/>
        </p:spPr>
        <p:txBody>
          <a:bodyPr/>
          <a:lstStyle>
            <a:lvl1pPr>
              <a:defRPr/>
            </a:lvl1pPr>
          </a:lstStyle>
          <a:p>
            <a:pPr>
              <a:defRPr/>
            </a:pPr>
            <a:endParaRPr lang="en-US"/>
          </a:p>
        </p:txBody>
      </p:sp>
      <p:sp>
        <p:nvSpPr>
          <p:cNvPr id="4" name="Rectangle 48"/>
          <p:cNvSpPr>
            <a:spLocks noGrp="1" noChangeArrowheads="1"/>
          </p:cNvSpPr>
          <p:nvPr>
            <p:ph type="ftr" sz="quarter"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pPr>
              <a:defRPr/>
            </a:pPr>
            <a:fld id="{5AECF772-DD51-4656-8C9B-4BC04CDA089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n-US"/>
          </a:p>
        </p:txBody>
      </p:sp>
      <p:sp>
        <p:nvSpPr>
          <p:cNvPr id="3" name="Rectangle 48"/>
          <p:cNvSpPr>
            <a:spLocks noGrp="1" noChangeArrowheads="1"/>
          </p:cNvSpPr>
          <p:nvPr>
            <p:ph type="ftr" sz="quarter" idx="11"/>
          </p:nvPr>
        </p:nvSpPr>
        <p:spPr>
          <a:ln/>
        </p:spPr>
        <p:txBody>
          <a:bodyPr/>
          <a:lstStyle>
            <a:lvl1pPr>
              <a:defRPr/>
            </a:lvl1pPr>
          </a:lstStyle>
          <a:p>
            <a:pPr>
              <a:defRPr/>
            </a:pPr>
            <a:endParaRPr lang="en-US"/>
          </a:p>
        </p:txBody>
      </p:sp>
      <p:sp>
        <p:nvSpPr>
          <p:cNvPr id="4" name="Rectangle 49"/>
          <p:cNvSpPr>
            <a:spLocks noGrp="1" noChangeArrowheads="1"/>
          </p:cNvSpPr>
          <p:nvPr>
            <p:ph type="sldNum" sz="quarter" idx="12"/>
          </p:nvPr>
        </p:nvSpPr>
        <p:spPr>
          <a:ln/>
        </p:spPr>
        <p:txBody>
          <a:bodyPr/>
          <a:lstStyle>
            <a:lvl1pPr>
              <a:defRPr/>
            </a:lvl1pPr>
          </a:lstStyle>
          <a:p>
            <a:pPr>
              <a:defRPr/>
            </a:pPr>
            <a:fld id="{B9E9B168-4511-4202-9ABA-1276DCA939B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60A57514-645E-4C5A-A96D-318F37BE9CC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B5C19707-C263-479F-BA7F-0A5D95C13A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1032"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195"/>
              </a:schemeClr>
            </a:solidFill>
            <a:ln w="9525">
              <a:noFill/>
              <a:round/>
              <a:headEnd/>
              <a:tailEnd/>
            </a:ln>
            <a:effectLst/>
          </p:spPr>
          <p:txBody>
            <a:bodyPr/>
            <a:lstStyle/>
            <a:p>
              <a:pPr>
                <a:defRPr/>
              </a:pPr>
              <a:endParaRPr lang="en-US"/>
            </a:p>
          </p:txBody>
        </p:sp>
        <p:grpSp>
          <p:nvGrpSpPr>
            <p:cNvPr id="1033" name="Group 4"/>
            <p:cNvGrpSpPr>
              <a:grpSpLocks/>
            </p:cNvGrpSpPr>
            <p:nvPr/>
          </p:nvGrpSpPr>
          <p:grpSpPr bwMode="auto">
            <a:xfrm rot="14964908" flipH="1">
              <a:off x="104" y="2441"/>
              <a:ext cx="452" cy="444"/>
              <a:chOff x="1727" y="866"/>
              <a:chExt cx="129" cy="157"/>
            </a:xfrm>
          </p:grpSpPr>
          <p:sp>
            <p:nvSpPr>
              <p:cNvPr id="1071" name="Freeform 5"/>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72" name="Freeform 6"/>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73" name="Freeform 7"/>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034"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195"/>
              </a:schemeClr>
            </a:solidFill>
            <a:ln w="9525">
              <a:noFill/>
              <a:round/>
              <a:headEnd/>
              <a:tailEnd/>
            </a:ln>
            <a:effectLst/>
          </p:spPr>
          <p:txBody>
            <a:bodyPr/>
            <a:lstStyle/>
            <a:p>
              <a:pPr>
                <a:defRPr/>
              </a:pPr>
              <a:endParaRPr lang="en-US"/>
            </a:p>
          </p:txBody>
        </p:sp>
        <p:grpSp>
          <p:nvGrpSpPr>
            <p:cNvPr id="1035" name="Group 9"/>
            <p:cNvGrpSpPr>
              <a:grpSpLocks/>
            </p:cNvGrpSpPr>
            <p:nvPr/>
          </p:nvGrpSpPr>
          <p:grpSpPr bwMode="auto">
            <a:xfrm rot="416244">
              <a:off x="9" y="1746"/>
              <a:ext cx="1771" cy="1741"/>
              <a:chOff x="41" y="2787"/>
              <a:chExt cx="902" cy="833"/>
            </a:xfrm>
          </p:grpSpPr>
          <p:sp>
            <p:nvSpPr>
              <p:cNvPr id="1062" name="Freeform 10"/>
              <p:cNvSpPr>
                <a:spLocks/>
              </p:cNvSpPr>
              <p:nvPr userDrawn="1"/>
            </p:nvSpPr>
            <p:spPr bwMode="ltGray">
              <a:xfrm rot="373331" flipH="1">
                <a:off x="125" y="2787"/>
                <a:ext cx="313" cy="303"/>
              </a:xfrm>
              <a:custGeom>
                <a:avLst/>
                <a:gdLst>
                  <a:gd name="T0" fmla="*/ 66 w 217"/>
                  <a:gd name="T1" fmla="*/ 303 h 210"/>
                  <a:gd name="T2" fmla="*/ 53 w 217"/>
                  <a:gd name="T3" fmla="*/ 286 h 210"/>
                  <a:gd name="T4" fmla="*/ 38 w 217"/>
                  <a:gd name="T5" fmla="*/ 261 h 210"/>
                  <a:gd name="T6" fmla="*/ 22 w 217"/>
                  <a:gd name="T7" fmla="*/ 229 h 210"/>
                  <a:gd name="T8" fmla="*/ 7 w 217"/>
                  <a:gd name="T9" fmla="*/ 195 h 210"/>
                  <a:gd name="T10" fmla="*/ 0 w 217"/>
                  <a:gd name="T11" fmla="*/ 157 h 210"/>
                  <a:gd name="T12" fmla="*/ 1 w 217"/>
                  <a:gd name="T13" fmla="*/ 118 h 210"/>
                  <a:gd name="T14" fmla="*/ 13 w 217"/>
                  <a:gd name="T15" fmla="*/ 82 h 210"/>
                  <a:gd name="T16" fmla="*/ 39 w 217"/>
                  <a:gd name="T17" fmla="*/ 51 h 210"/>
                  <a:gd name="T18" fmla="*/ 65 w 217"/>
                  <a:gd name="T19" fmla="*/ 32 h 210"/>
                  <a:gd name="T20" fmla="*/ 87 w 217"/>
                  <a:gd name="T21" fmla="*/ 17 h 210"/>
                  <a:gd name="T22" fmla="*/ 104 w 217"/>
                  <a:gd name="T23" fmla="*/ 10 h 210"/>
                  <a:gd name="T24" fmla="*/ 117 w 217"/>
                  <a:gd name="T25" fmla="*/ 7 h 210"/>
                  <a:gd name="T26" fmla="*/ 127 w 217"/>
                  <a:gd name="T27" fmla="*/ 7 h 210"/>
                  <a:gd name="T28" fmla="*/ 150 w 217"/>
                  <a:gd name="T29" fmla="*/ 0 h 210"/>
                  <a:gd name="T30" fmla="*/ 213 w 217"/>
                  <a:gd name="T31" fmla="*/ 12 h 210"/>
                  <a:gd name="T32" fmla="*/ 231 w 217"/>
                  <a:gd name="T33" fmla="*/ 17 h 210"/>
                  <a:gd name="T34" fmla="*/ 248 w 217"/>
                  <a:gd name="T35" fmla="*/ 22 h 210"/>
                  <a:gd name="T36" fmla="*/ 263 w 217"/>
                  <a:gd name="T37" fmla="*/ 27 h 210"/>
                  <a:gd name="T38" fmla="*/ 274 w 217"/>
                  <a:gd name="T39" fmla="*/ 33 h 210"/>
                  <a:gd name="T40" fmla="*/ 286 w 217"/>
                  <a:gd name="T41" fmla="*/ 39 h 210"/>
                  <a:gd name="T42" fmla="*/ 296 w 217"/>
                  <a:gd name="T43" fmla="*/ 46 h 210"/>
                  <a:gd name="T44" fmla="*/ 304 w 217"/>
                  <a:gd name="T45" fmla="*/ 55 h 210"/>
                  <a:gd name="T46" fmla="*/ 313 w 217"/>
                  <a:gd name="T47" fmla="*/ 65 h 210"/>
                  <a:gd name="T48" fmla="*/ 296 w 217"/>
                  <a:gd name="T49" fmla="*/ 58 h 210"/>
                  <a:gd name="T50" fmla="*/ 280 w 217"/>
                  <a:gd name="T51" fmla="*/ 52 h 210"/>
                  <a:gd name="T52" fmla="*/ 264 w 217"/>
                  <a:gd name="T53" fmla="*/ 48 h 210"/>
                  <a:gd name="T54" fmla="*/ 248 w 217"/>
                  <a:gd name="T55" fmla="*/ 43 h 210"/>
                  <a:gd name="T56" fmla="*/ 235 w 217"/>
                  <a:gd name="T57" fmla="*/ 39 h 210"/>
                  <a:gd name="T58" fmla="*/ 221 w 217"/>
                  <a:gd name="T59" fmla="*/ 38 h 210"/>
                  <a:gd name="T60" fmla="*/ 206 w 217"/>
                  <a:gd name="T61" fmla="*/ 35 h 210"/>
                  <a:gd name="T62" fmla="*/ 193 w 217"/>
                  <a:gd name="T63" fmla="*/ 35 h 210"/>
                  <a:gd name="T64" fmla="*/ 180 w 217"/>
                  <a:gd name="T65" fmla="*/ 35 h 210"/>
                  <a:gd name="T66" fmla="*/ 167 w 217"/>
                  <a:gd name="T67" fmla="*/ 36 h 210"/>
                  <a:gd name="T68" fmla="*/ 154 w 217"/>
                  <a:gd name="T69" fmla="*/ 39 h 210"/>
                  <a:gd name="T70" fmla="*/ 143 w 217"/>
                  <a:gd name="T71" fmla="*/ 42 h 210"/>
                  <a:gd name="T72" fmla="*/ 131 w 217"/>
                  <a:gd name="T73" fmla="*/ 48 h 210"/>
                  <a:gd name="T74" fmla="*/ 118 w 217"/>
                  <a:gd name="T75" fmla="*/ 52 h 210"/>
                  <a:gd name="T76" fmla="*/ 107 w 217"/>
                  <a:gd name="T77" fmla="*/ 59 h 210"/>
                  <a:gd name="T78" fmla="*/ 95 w 217"/>
                  <a:gd name="T79" fmla="*/ 66 h 210"/>
                  <a:gd name="T80" fmla="*/ 75 w 217"/>
                  <a:gd name="T81" fmla="*/ 88 h 210"/>
                  <a:gd name="T82" fmla="*/ 61 w 217"/>
                  <a:gd name="T83" fmla="*/ 115 h 210"/>
                  <a:gd name="T84" fmla="*/ 53 w 217"/>
                  <a:gd name="T85" fmla="*/ 149 h 210"/>
                  <a:gd name="T86" fmla="*/ 50 w 217"/>
                  <a:gd name="T87" fmla="*/ 182 h 210"/>
                  <a:gd name="T88" fmla="*/ 50 w 217"/>
                  <a:gd name="T89" fmla="*/ 218 h 210"/>
                  <a:gd name="T90" fmla="*/ 55 w 217"/>
                  <a:gd name="T91" fmla="*/ 251 h 210"/>
                  <a:gd name="T92" fmla="*/ 59 w 217"/>
                  <a:gd name="T93" fmla="*/ 280 h 210"/>
                  <a:gd name="T94" fmla="*/ 66 w 217"/>
                  <a:gd name="T95" fmla="*/ 303 h 2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pPr>
                  <a:defRPr/>
                </a:pPr>
                <a:endParaRPr lang="en-US"/>
              </a:p>
            </p:txBody>
          </p:sp>
          <p:sp>
            <p:nvSpPr>
              <p:cNvPr id="1063" name="Freeform 11"/>
              <p:cNvSpPr>
                <a:spLocks/>
              </p:cNvSpPr>
              <p:nvPr userDrawn="1"/>
            </p:nvSpPr>
            <p:spPr bwMode="ltGray">
              <a:xfrm rot="373331" flipH="1">
                <a:off x="41" y="2843"/>
                <a:ext cx="262" cy="308"/>
              </a:xfrm>
              <a:custGeom>
                <a:avLst/>
                <a:gdLst>
                  <a:gd name="T0" fmla="*/ 157 w 182"/>
                  <a:gd name="T1" fmla="*/ 0 h 213"/>
                  <a:gd name="T2" fmla="*/ 161 w 182"/>
                  <a:gd name="T3" fmla="*/ 3 h 213"/>
                  <a:gd name="T4" fmla="*/ 170 w 182"/>
                  <a:gd name="T5" fmla="*/ 12 h 213"/>
                  <a:gd name="T6" fmla="*/ 183 w 182"/>
                  <a:gd name="T7" fmla="*/ 26 h 213"/>
                  <a:gd name="T8" fmla="*/ 197 w 182"/>
                  <a:gd name="T9" fmla="*/ 48 h 213"/>
                  <a:gd name="T10" fmla="*/ 209 w 182"/>
                  <a:gd name="T11" fmla="*/ 75 h 213"/>
                  <a:gd name="T12" fmla="*/ 216 w 182"/>
                  <a:gd name="T13" fmla="*/ 110 h 213"/>
                  <a:gd name="T14" fmla="*/ 216 w 182"/>
                  <a:gd name="T15" fmla="*/ 152 h 213"/>
                  <a:gd name="T16" fmla="*/ 207 w 182"/>
                  <a:gd name="T17" fmla="*/ 201 h 213"/>
                  <a:gd name="T18" fmla="*/ 202 w 182"/>
                  <a:gd name="T19" fmla="*/ 215 h 213"/>
                  <a:gd name="T20" fmla="*/ 196 w 182"/>
                  <a:gd name="T21" fmla="*/ 227 h 213"/>
                  <a:gd name="T22" fmla="*/ 189 w 182"/>
                  <a:gd name="T23" fmla="*/ 239 h 213"/>
                  <a:gd name="T24" fmla="*/ 180 w 182"/>
                  <a:gd name="T25" fmla="*/ 250 h 213"/>
                  <a:gd name="T26" fmla="*/ 168 w 182"/>
                  <a:gd name="T27" fmla="*/ 260 h 213"/>
                  <a:gd name="T28" fmla="*/ 158 w 182"/>
                  <a:gd name="T29" fmla="*/ 268 h 213"/>
                  <a:gd name="T30" fmla="*/ 147 w 182"/>
                  <a:gd name="T31" fmla="*/ 276 h 213"/>
                  <a:gd name="T32" fmla="*/ 132 w 182"/>
                  <a:gd name="T33" fmla="*/ 282 h 213"/>
                  <a:gd name="T34" fmla="*/ 118 w 182"/>
                  <a:gd name="T35" fmla="*/ 285 h 213"/>
                  <a:gd name="T36" fmla="*/ 104 w 182"/>
                  <a:gd name="T37" fmla="*/ 289 h 213"/>
                  <a:gd name="T38" fmla="*/ 88 w 182"/>
                  <a:gd name="T39" fmla="*/ 291 h 213"/>
                  <a:gd name="T40" fmla="*/ 71 w 182"/>
                  <a:gd name="T41" fmla="*/ 291 h 213"/>
                  <a:gd name="T42" fmla="*/ 53 w 182"/>
                  <a:gd name="T43" fmla="*/ 289 h 213"/>
                  <a:gd name="T44" fmla="*/ 36 w 182"/>
                  <a:gd name="T45" fmla="*/ 285 h 213"/>
                  <a:gd name="T46" fmla="*/ 17 w 182"/>
                  <a:gd name="T47" fmla="*/ 279 h 213"/>
                  <a:gd name="T48" fmla="*/ 0 w 182"/>
                  <a:gd name="T49" fmla="*/ 272 h 213"/>
                  <a:gd name="T50" fmla="*/ 16 w 182"/>
                  <a:gd name="T51" fmla="*/ 282 h 213"/>
                  <a:gd name="T52" fmla="*/ 32 w 182"/>
                  <a:gd name="T53" fmla="*/ 289 h 213"/>
                  <a:gd name="T54" fmla="*/ 48 w 182"/>
                  <a:gd name="T55" fmla="*/ 296 h 213"/>
                  <a:gd name="T56" fmla="*/ 62 w 182"/>
                  <a:gd name="T57" fmla="*/ 301 h 213"/>
                  <a:gd name="T58" fmla="*/ 76 w 182"/>
                  <a:gd name="T59" fmla="*/ 305 h 213"/>
                  <a:gd name="T60" fmla="*/ 91 w 182"/>
                  <a:gd name="T61" fmla="*/ 307 h 213"/>
                  <a:gd name="T62" fmla="*/ 105 w 182"/>
                  <a:gd name="T63" fmla="*/ 308 h 213"/>
                  <a:gd name="T64" fmla="*/ 119 w 182"/>
                  <a:gd name="T65" fmla="*/ 308 h 213"/>
                  <a:gd name="T66" fmla="*/ 131 w 182"/>
                  <a:gd name="T67" fmla="*/ 307 h 213"/>
                  <a:gd name="T68" fmla="*/ 144 w 182"/>
                  <a:gd name="T69" fmla="*/ 304 h 213"/>
                  <a:gd name="T70" fmla="*/ 155 w 182"/>
                  <a:gd name="T71" fmla="*/ 301 h 213"/>
                  <a:gd name="T72" fmla="*/ 167 w 182"/>
                  <a:gd name="T73" fmla="*/ 298 h 213"/>
                  <a:gd name="T74" fmla="*/ 177 w 182"/>
                  <a:gd name="T75" fmla="*/ 294 h 213"/>
                  <a:gd name="T76" fmla="*/ 187 w 182"/>
                  <a:gd name="T77" fmla="*/ 288 h 213"/>
                  <a:gd name="T78" fmla="*/ 196 w 182"/>
                  <a:gd name="T79" fmla="*/ 282 h 213"/>
                  <a:gd name="T80" fmla="*/ 204 w 182"/>
                  <a:gd name="T81" fmla="*/ 276 h 213"/>
                  <a:gd name="T82" fmla="*/ 227 w 182"/>
                  <a:gd name="T83" fmla="*/ 254 h 213"/>
                  <a:gd name="T84" fmla="*/ 243 w 182"/>
                  <a:gd name="T85" fmla="*/ 233 h 213"/>
                  <a:gd name="T86" fmla="*/ 253 w 182"/>
                  <a:gd name="T87" fmla="*/ 208 h 213"/>
                  <a:gd name="T88" fmla="*/ 258 w 182"/>
                  <a:gd name="T89" fmla="*/ 185 h 213"/>
                  <a:gd name="T90" fmla="*/ 261 w 182"/>
                  <a:gd name="T91" fmla="*/ 161 h 213"/>
                  <a:gd name="T92" fmla="*/ 261 w 182"/>
                  <a:gd name="T93" fmla="*/ 137 h 213"/>
                  <a:gd name="T94" fmla="*/ 262 w 182"/>
                  <a:gd name="T95" fmla="*/ 114 h 213"/>
                  <a:gd name="T96" fmla="*/ 249 w 182"/>
                  <a:gd name="T97" fmla="*/ 67 h 213"/>
                  <a:gd name="T98" fmla="*/ 225 w 182"/>
                  <a:gd name="T99" fmla="*/ 30 h 213"/>
                  <a:gd name="T100" fmla="*/ 217 w 182"/>
                  <a:gd name="T101" fmla="*/ 26 h 213"/>
                  <a:gd name="T102" fmla="*/ 212 w 182"/>
                  <a:gd name="T103" fmla="*/ 22 h 213"/>
                  <a:gd name="T104" fmla="*/ 204 w 182"/>
                  <a:gd name="T105" fmla="*/ 19 h 213"/>
                  <a:gd name="T106" fmla="*/ 199 w 182"/>
                  <a:gd name="T107" fmla="*/ 16 h 213"/>
                  <a:gd name="T108" fmla="*/ 190 w 182"/>
                  <a:gd name="T109" fmla="*/ 13 h 213"/>
                  <a:gd name="T110" fmla="*/ 181 w 182"/>
                  <a:gd name="T111" fmla="*/ 9 h 213"/>
                  <a:gd name="T112" fmla="*/ 171 w 182"/>
                  <a:gd name="T113" fmla="*/ 4 h 213"/>
                  <a:gd name="T114" fmla="*/ 157 w 182"/>
                  <a:gd name="T115" fmla="*/ 0 h 21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pPr>
                  <a:defRPr/>
                </a:pPr>
                <a:endParaRPr lang="en-US"/>
              </a:p>
            </p:txBody>
          </p:sp>
          <p:sp>
            <p:nvSpPr>
              <p:cNvPr id="1064" name="Freeform 12"/>
              <p:cNvSpPr>
                <a:spLocks/>
              </p:cNvSpPr>
              <p:nvPr userDrawn="1"/>
            </p:nvSpPr>
            <p:spPr bwMode="ltGray">
              <a:xfrm rot="373331" flipH="1">
                <a:off x="121" y="2907"/>
                <a:ext cx="93" cy="156"/>
              </a:xfrm>
              <a:custGeom>
                <a:avLst/>
                <a:gdLst>
                  <a:gd name="T0" fmla="*/ 68 w 128"/>
                  <a:gd name="T1" fmla="*/ 0 h 217"/>
                  <a:gd name="T2" fmla="*/ 76 w 128"/>
                  <a:gd name="T3" fmla="*/ 6 h 217"/>
                  <a:gd name="T4" fmla="*/ 84 w 128"/>
                  <a:gd name="T5" fmla="*/ 19 h 217"/>
                  <a:gd name="T6" fmla="*/ 89 w 128"/>
                  <a:gd name="T7" fmla="*/ 36 h 217"/>
                  <a:gd name="T8" fmla="*/ 93 w 128"/>
                  <a:gd name="T9" fmla="*/ 56 h 217"/>
                  <a:gd name="T10" fmla="*/ 92 w 128"/>
                  <a:gd name="T11" fmla="*/ 80 h 217"/>
                  <a:gd name="T12" fmla="*/ 84 w 128"/>
                  <a:gd name="T13" fmla="*/ 104 h 217"/>
                  <a:gd name="T14" fmla="*/ 68 w 128"/>
                  <a:gd name="T15" fmla="*/ 130 h 217"/>
                  <a:gd name="T16" fmla="*/ 44 w 128"/>
                  <a:gd name="T17" fmla="*/ 156 h 217"/>
                  <a:gd name="T18" fmla="*/ 36 w 128"/>
                  <a:gd name="T19" fmla="*/ 153 h 217"/>
                  <a:gd name="T20" fmla="*/ 28 w 128"/>
                  <a:gd name="T21" fmla="*/ 151 h 217"/>
                  <a:gd name="T22" fmla="*/ 19 w 128"/>
                  <a:gd name="T23" fmla="*/ 147 h 217"/>
                  <a:gd name="T24" fmla="*/ 12 w 128"/>
                  <a:gd name="T25" fmla="*/ 144 h 217"/>
                  <a:gd name="T26" fmla="*/ 6 w 128"/>
                  <a:gd name="T27" fmla="*/ 141 h 217"/>
                  <a:gd name="T28" fmla="*/ 1 w 128"/>
                  <a:gd name="T29" fmla="*/ 137 h 217"/>
                  <a:gd name="T30" fmla="*/ 0 w 128"/>
                  <a:gd name="T31" fmla="*/ 132 h 217"/>
                  <a:gd name="T32" fmla="*/ 1 w 128"/>
                  <a:gd name="T33" fmla="*/ 128 h 217"/>
                  <a:gd name="T34" fmla="*/ 9 w 128"/>
                  <a:gd name="T35" fmla="*/ 123 h 217"/>
                  <a:gd name="T36" fmla="*/ 21 w 128"/>
                  <a:gd name="T37" fmla="*/ 116 h 217"/>
                  <a:gd name="T38" fmla="*/ 33 w 128"/>
                  <a:gd name="T39" fmla="*/ 108 h 217"/>
                  <a:gd name="T40" fmla="*/ 46 w 128"/>
                  <a:gd name="T41" fmla="*/ 96 h 217"/>
                  <a:gd name="T42" fmla="*/ 57 w 128"/>
                  <a:gd name="T43" fmla="*/ 81 h 217"/>
                  <a:gd name="T44" fmla="*/ 66 w 128"/>
                  <a:gd name="T45" fmla="*/ 60 h 217"/>
                  <a:gd name="T46" fmla="*/ 70 w 128"/>
                  <a:gd name="T47" fmla="*/ 33 h 217"/>
                  <a:gd name="T48" fmla="*/ 68 w 128"/>
                  <a:gd name="T49" fmla="*/ 0 h 2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pPr>
                  <a:defRPr/>
                </a:pPr>
                <a:endParaRPr lang="en-US"/>
              </a:p>
            </p:txBody>
          </p:sp>
          <p:sp>
            <p:nvSpPr>
              <p:cNvPr id="1065" name="Freeform 13"/>
              <p:cNvSpPr>
                <a:spLocks/>
              </p:cNvSpPr>
              <p:nvPr userDrawn="1"/>
            </p:nvSpPr>
            <p:spPr bwMode="ltGray">
              <a:xfrm rot="373331" flipH="1">
                <a:off x="313" y="3110"/>
                <a:ext cx="85" cy="93"/>
              </a:xfrm>
              <a:custGeom>
                <a:avLst/>
                <a:gdLst>
                  <a:gd name="T0" fmla="*/ 54 w 117"/>
                  <a:gd name="T1" fmla="*/ 0 h 132"/>
                  <a:gd name="T2" fmla="*/ 0 w 117"/>
                  <a:gd name="T3" fmla="*/ 18 h 132"/>
                  <a:gd name="T4" fmla="*/ 2 w 117"/>
                  <a:gd name="T5" fmla="*/ 18 h 132"/>
                  <a:gd name="T6" fmla="*/ 10 w 117"/>
                  <a:gd name="T7" fmla="*/ 20 h 132"/>
                  <a:gd name="T8" fmla="*/ 21 w 117"/>
                  <a:gd name="T9" fmla="*/ 25 h 132"/>
                  <a:gd name="T10" fmla="*/ 33 w 117"/>
                  <a:gd name="T11" fmla="*/ 33 h 132"/>
                  <a:gd name="T12" fmla="*/ 48 w 117"/>
                  <a:gd name="T13" fmla="*/ 44 h 132"/>
                  <a:gd name="T14" fmla="*/ 61 w 117"/>
                  <a:gd name="T15" fmla="*/ 56 h 132"/>
                  <a:gd name="T16" fmla="*/ 74 w 117"/>
                  <a:gd name="T17" fmla="*/ 73 h 132"/>
                  <a:gd name="T18" fmla="*/ 84 w 117"/>
                  <a:gd name="T19" fmla="*/ 93 h 132"/>
                  <a:gd name="T20" fmla="*/ 85 w 117"/>
                  <a:gd name="T21" fmla="*/ 85 h 132"/>
                  <a:gd name="T22" fmla="*/ 84 w 117"/>
                  <a:gd name="T23" fmla="*/ 75 h 132"/>
                  <a:gd name="T24" fmla="*/ 78 w 117"/>
                  <a:gd name="T25" fmla="*/ 63 h 132"/>
                  <a:gd name="T26" fmla="*/ 72 w 117"/>
                  <a:gd name="T27" fmla="*/ 52 h 132"/>
                  <a:gd name="T28" fmla="*/ 65 w 117"/>
                  <a:gd name="T29" fmla="*/ 41 h 132"/>
                  <a:gd name="T30" fmla="*/ 57 w 117"/>
                  <a:gd name="T31" fmla="*/ 32 h 132"/>
                  <a:gd name="T32" fmla="*/ 49 w 117"/>
                  <a:gd name="T33" fmla="*/ 25 h 132"/>
                  <a:gd name="T34" fmla="*/ 42 w 117"/>
                  <a:gd name="T35" fmla="*/ 23 h 132"/>
                  <a:gd name="T36" fmla="*/ 50 w 117"/>
                  <a:gd name="T37" fmla="*/ 20 h 132"/>
                  <a:gd name="T38" fmla="*/ 57 w 117"/>
                  <a:gd name="T39" fmla="*/ 20 h 132"/>
                  <a:gd name="T40" fmla="*/ 65 w 117"/>
                  <a:gd name="T41" fmla="*/ 18 h 132"/>
                  <a:gd name="T42" fmla="*/ 71 w 117"/>
                  <a:gd name="T43" fmla="*/ 18 h 132"/>
                  <a:gd name="T44" fmla="*/ 76 w 117"/>
                  <a:gd name="T45" fmla="*/ 17 h 132"/>
                  <a:gd name="T46" fmla="*/ 79 w 117"/>
                  <a:gd name="T47" fmla="*/ 16 h 132"/>
                  <a:gd name="T48" fmla="*/ 82 w 117"/>
                  <a:gd name="T49" fmla="*/ 15 h 132"/>
                  <a:gd name="T50" fmla="*/ 83 w 117"/>
                  <a:gd name="T51" fmla="*/ 15 h 132"/>
                  <a:gd name="T52" fmla="*/ 54 w 117"/>
                  <a:gd name="T53" fmla="*/ 0 h 1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pPr>
                  <a:defRPr/>
                </a:pPr>
                <a:endParaRPr lang="en-US"/>
              </a:p>
            </p:txBody>
          </p:sp>
          <p:sp>
            <p:nvSpPr>
              <p:cNvPr id="1066" name="Freeform 14"/>
              <p:cNvSpPr>
                <a:spLocks/>
              </p:cNvSpPr>
              <p:nvPr userDrawn="1"/>
            </p:nvSpPr>
            <p:spPr bwMode="ltGray">
              <a:xfrm rot="373331" flipH="1">
                <a:off x="289" y="3134"/>
                <a:ext cx="21" cy="55"/>
              </a:xfrm>
              <a:custGeom>
                <a:avLst/>
                <a:gdLst>
                  <a:gd name="T0" fmla="*/ 21 w 29"/>
                  <a:gd name="T1" fmla="*/ 0 h 77"/>
                  <a:gd name="T2" fmla="*/ 17 w 29"/>
                  <a:gd name="T3" fmla="*/ 0 h 77"/>
                  <a:gd name="T4" fmla="*/ 12 w 29"/>
                  <a:gd name="T5" fmla="*/ 3 h 77"/>
                  <a:gd name="T6" fmla="*/ 7 w 29"/>
                  <a:gd name="T7" fmla="*/ 6 h 77"/>
                  <a:gd name="T8" fmla="*/ 3 w 29"/>
                  <a:gd name="T9" fmla="*/ 14 h 77"/>
                  <a:gd name="T10" fmla="*/ 1 w 29"/>
                  <a:gd name="T11" fmla="*/ 21 h 77"/>
                  <a:gd name="T12" fmla="*/ 0 w 29"/>
                  <a:gd name="T13" fmla="*/ 31 h 77"/>
                  <a:gd name="T14" fmla="*/ 2 w 29"/>
                  <a:gd name="T15" fmla="*/ 43 h 77"/>
                  <a:gd name="T16" fmla="*/ 8 w 29"/>
                  <a:gd name="T17" fmla="*/ 55 h 77"/>
                  <a:gd name="T18" fmla="*/ 11 w 29"/>
                  <a:gd name="T19" fmla="*/ 38 h 77"/>
                  <a:gd name="T20" fmla="*/ 14 w 29"/>
                  <a:gd name="T21" fmla="*/ 26 h 77"/>
                  <a:gd name="T22" fmla="*/ 17 w 29"/>
                  <a:gd name="T23" fmla="*/ 16 h 77"/>
                  <a:gd name="T24" fmla="*/ 21 w 29"/>
                  <a:gd name="T25" fmla="*/ 0 h 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pPr>
                  <a:defRPr/>
                </a:pPr>
                <a:endParaRPr lang="en-US"/>
              </a:p>
            </p:txBody>
          </p:sp>
          <p:grpSp>
            <p:nvGrpSpPr>
              <p:cNvPr id="1067" name="Group 15"/>
              <p:cNvGrpSpPr>
                <a:grpSpLocks/>
              </p:cNvGrpSpPr>
              <p:nvPr userDrawn="1"/>
            </p:nvGrpSpPr>
            <p:grpSpPr bwMode="auto">
              <a:xfrm rot="10886446" flipH="1">
                <a:off x="335" y="3251"/>
                <a:ext cx="608" cy="369"/>
                <a:chOff x="-366" y="1704"/>
                <a:chExt cx="608" cy="369"/>
              </a:xfrm>
            </p:grpSpPr>
            <p:sp>
              <p:nvSpPr>
                <p:cNvPr id="1068" name="Freeform 16"/>
                <p:cNvSpPr>
                  <a:spLocks/>
                </p:cNvSpPr>
                <p:nvPr userDrawn="1"/>
              </p:nvSpPr>
              <p:spPr bwMode="ltGray">
                <a:xfrm rot="4200091">
                  <a:off x="-243" y="1807"/>
                  <a:ext cx="143" cy="390"/>
                </a:xfrm>
                <a:custGeom>
                  <a:avLst/>
                  <a:gdLst>
                    <a:gd name="T0" fmla="*/ 8 w 207"/>
                    <a:gd name="T1" fmla="*/ 30 h 564"/>
                    <a:gd name="T2" fmla="*/ 4 w 207"/>
                    <a:gd name="T3" fmla="*/ 50 h 564"/>
                    <a:gd name="T4" fmla="*/ 2 w 207"/>
                    <a:gd name="T5" fmla="*/ 68 h 564"/>
                    <a:gd name="T6" fmla="*/ 0 w 207"/>
                    <a:gd name="T7" fmla="*/ 86 h 564"/>
                    <a:gd name="T8" fmla="*/ 0 w 207"/>
                    <a:gd name="T9" fmla="*/ 104 h 564"/>
                    <a:gd name="T10" fmla="*/ 2 w 207"/>
                    <a:gd name="T11" fmla="*/ 124 h 564"/>
                    <a:gd name="T12" fmla="*/ 5 w 207"/>
                    <a:gd name="T13" fmla="*/ 146 h 564"/>
                    <a:gd name="T14" fmla="*/ 11 w 207"/>
                    <a:gd name="T15" fmla="*/ 171 h 564"/>
                    <a:gd name="T16" fmla="*/ 20 w 207"/>
                    <a:gd name="T17" fmla="*/ 198 h 564"/>
                    <a:gd name="T18" fmla="*/ 30 w 207"/>
                    <a:gd name="T19" fmla="*/ 225 h 564"/>
                    <a:gd name="T20" fmla="*/ 42 w 207"/>
                    <a:gd name="T21" fmla="*/ 252 h 564"/>
                    <a:gd name="T22" fmla="*/ 57 w 207"/>
                    <a:gd name="T23" fmla="*/ 281 h 564"/>
                    <a:gd name="T24" fmla="*/ 73 w 207"/>
                    <a:gd name="T25" fmla="*/ 308 h 564"/>
                    <a:gd name="T26" fmla="*/ 91 w 207"/>
                    <a:gd name="T27" fmla="*/ 334 h 564"/>
                    <a:gd name="T28" fmla="*/ 108 w 207"/>
                    <a:gd name="T29" fmla="*/ 357 h 564"/>
                    <a:gd name="T30" fmla="*/ 126 w 207"/>
                    <a:gd name="T31" fmla="*/ 376 h 564"/>
                    <a:gd name="T32" fmla="*/ 143 w 207"/>
                    <a:gd name="T33" fmla="*/ 390 h 564"/>
                    <a:gd name="T34" fmla="*/ 111 w 207"/>
                    <a:gd name="T35" fmla="*/ 346 h 564"/>
                    <a:gd name="T36" fmla="*/ 88 w 207"/>
                    <a:gd name="T37" fmla="*/ 310 h 564"/>
                    <a:gd name="T38" fmla="*/ 71 w 207"/>
                    <a:gd name="T39" fmla="*/ 280 h 564"/>
                    <a:gd name="T40" fmla="*/ 60 w 207"/>
                    <a:gd name="T41" fmla="*/ 254 h 564"/>
                    <a:gd name="T42" fmla="*/ 52 w 207"/>
                    <a:gd name="T43" fmla="*/ 233 h 564"/>
                    <a:gd name="T44" fmla="*/ 47 w 207"/>
                    <a:gd name="T45" fmla="*/ 214 h 564"/>
                    <a:gd name="T46" fmla="*/ 44 w 207"/>
                    <a:gd name="T47" fmla="*/ 197 h 564"/>
                    <a:gd name="T48" fmla="*/ 39 w 207"/>
                    <a:gd name="T49" fmla="*/ 180 h 564"/>
                    <a:gd name="T50" fmla="*/ 30 w 207"/>
                    <a:gd name="T51" fmla="*/ 142 h 564"/>
                    <a:gd name="T52" fmla="*/ 28 w 207"/>
                    <a:gd name="T53" fmla="*/ 97 h 564"/>
                    <a:gd name="T54" fmla="*/ 30 w 207"/>
                    <a:gd name="T55" fmla="*/ 47 h 564"/>
                    <a:gd name="T56" fmla="*/ 35 w 207"/>
                    <a:gd name="T57" fmla="*/ 0 h 564"/>
                    <a:gd name="T58" fmla="*/ 8 w 207"/>
                    <a:gd name="T59" fmla="*/ 30 h 5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pPr>
                    <a:defRPr/>
                  </a:pPr>
                  <a:endParaRPr lang="en-US"/>
                </a:p>
              </p:txBody>
            </p:sp>
            <p:sp>
              <p:nvSpPr>
                <p:cNvPr id="1069" name="Freeform 17"/>
                <p:cNvSpPr>
                  <a:spLocks/>
                </p:cNvSpPr>
                <p:nvPr userDrawn="1"/>
              </p:nvSpPr>
              <p:spPr bwMode="ltGray">
                <a:xfrm rot="4200091">
                  <a:off x="124" y="1761"/>
                  <a:ext cx="33" cy="160"/>
                </a:xfrm>
                <a:custGeom>
                  <a:avLst/>
                  <a:gdLst>
                    <a:gd name="T0" fmla="*/ 0 w 47"/>
                    <a:gd name="T1" fmla="*/ 13 h 232"/>
                    <a:gd name="T2" fmla="*/ 10 w 47"/>
                    <a:gd name="T3" fmla="*/ 38 h 232"/>
                    <a:gd name="T4" fmla="*/ 15 w 47"/>
                    <a:gd name="T5" fmla="*/ 70 h 232"/>
                    <a:gd name="T6" fmla="*/ 17 w 47"/>
                    <a:gd name="T7" fmla="*/ 110 h 232"/>
                    <a:gd name="T8" fmla="*/ 13 w 47"/>
                    <a:gd name="T9" fmla="*/ 160 h 232"/>
                    <a:gd name="T10" fmla="*/ 32 w 47"/>
                    <a:gd name="T11" fmla="*/ 150 h 232"/>
                    <a:gd name="T12" fmla="*/ 33 w 47"/>
                    <a:gd name="T13" fmla="*/ 123 h 232"/>
                    <a:gd name="T14" fmla="*/ 33 w 47"/>
                    <a:gd name="T15" fmla="*/ 97 h 232"/>
                    <a:gd name="T16" fmla="*/ 32 w 47"/>
                    <a:gd name="T17" fmla="*/ 71 h 232"/>
                    <a:gd name="T18" fmla="*/ 29 w 47"/>
                    <a:gd name="T19" fmla="*/ 49 h 232"/>
                    <a:gd name="T20" fmla="*/ 25 w 47"/>
                    <a:gd name="T21" fmla="*/ 36 h 232"/>
                    <a:gd name="T22" fmla="*/ 20 w 47"/>
                    <a:gd name="T23" fmla="*/ 23 h 232"/>
                    <a:gd name="T24" fmla="*/ 15 w 47"/>
                    <a:gd name="T25" fmla="*/ 12 h 232"/>
                    <a:gd name="T26" fmla="*/ 9 w 47"/>
                    <a:gd name="T27" fmla="*/ 0 h 232"/>
                    <a:gd name="T28" fmla="*/ 0 w 47"/>
                    <a:gd name="T29" fmla="*/ 13 h 23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pPr>
                    <a:defRPr/>
                  </a:pPr>
                  <a:endParaRPr lang="en-US"/>
                </a:p>
              </p:txBody>
            </p:sp>
            <p:sp>
              <p:nvSpPr>
                <p:cNvPr id="1070" name="Freeform 18"/>
                <p:cNvSpPr>
                  <a:spLocks/>
                </p:cNvSpPr>
                <p:nvPr userDrawn="1"/>
              </p:nvSpPr>
              <p:spPr bwMode="ltGray">
                <a:xfrm rot="4200091">
                  <a:off x="197" y="1721"/>
                  <a:ext cx="60" cy="27"/>
                </a:xfrm>
                <a:custGeom>
                  <a:avLst/>
                  <a:gdLst>
                    <a:gd name="T0" fmla="*/ 60 w 87"/>
                    <a:gd name="T1" fmla="*/ 15 h 40"/>
                    <a:gd name="T2" fmla="*/ 53 w 87"/>
                    <a:gd name="T3" fmla="*/ 11 h 40"/>
                    <a:gd name="T4" fmla="*/ 47 w 87"/>
                    <a:gd name="T5" fmla="*/ 8 h 40"/>
                    <a:gd name="T6" fmla="*/ 40 w 87"/>
                    <a:gd name="T7" fmla="*/ 5 h 40"/>
                    <a:gd name="T8" fmla="*/ 32 w 87"/>
                    <a:gd name="T9" fmla="*/ 3 h 40"/>
                    <a:gd name="T10" fmla="*/ 26 w 87"/>
                    <a:gd name="T11" fmla="*/ 2 h 40"/>
                    <a:gd name="T12" fmla="*/ 18 w 87"/>
                    <a:gd name="T13" fmla="*/ 1 h 40"/>
                    <a:gd name="T14" fmla="*/ 9 w 87"/>
                    <a:gd name="T15" fmla="*/ 0 h 40"/>
                    <a:gd name="T16" fmla="*/ 0 w 87"/>
                    <a:gd name="T17" fmla="*/ 1 h 40"/>
                    <a:gd name="T18" fmla="*/ 4 w 87"/>
                    <a:gd name="T19" fmla="*/ 4 h 40"/>
                    <a:gd name="T20" fmla="*/ 10 w 87"/>
                    <a:gd name="T21" fmla="*/ 7 h 40"/>
                    <a:gd name="T22" fmla="*/ 15 w 87"/>
                    <a:gd name="T23" fmla="*/ 9 h 40"/>
                    <a:gd name="T24" fmla="*/ 23 w 87"/>
                    <a:gd name="T25" fmla="*/ 12 h 40"/>
                    <a:gd name="T26" fmla="*/ 29 w 87"/>
                    <a:gd name="T27" fmla="*/ 15 h 40"/>
                    <a:gd name="T28" fmla="*/ 36 w 87"/>
                    <a:gd name="T29" fmla="*/ 18 h 40"/>
                    <a:gd name="T30" fmla="*/ 44 w 87"/>
                    <a:gd name="T31" fmla="*/ 22 h 40"/>
                    <a:gd name="T32" fmla="*/ 51 w 87"/>
                    <a:gd name="T33" fmla="*/ 27 h 40"/>
                    <a:gd name="T34" fmla="*/ 60 w 87"/>
                    <a:gd name="T35" fmla="*/ 15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pPr>
                    <a:defRPr/>
                  </a:pPr>
                  <a:endParaRPr lang="en-US"/>
                </a:p>
              </p:txBody>
            </p:sp>
          </p:grpSp>
        </p:grpSp>
        <p:grpSp>
          <p:nvGrpSpPr>
            <p:cNvPr id="1036" name="Group 19"/>
            <p:cNvGrpSpPr>
              <a:grpSpLocks/>
            </p:cNvGrpSpPr>
            <p:nvPr/>
          </p:nvGrpSpPr>
          <p:grpSpPr bwMode="auto">
            <a:xfrm rot="6248562">
              <a:off x="343" y="3854"/>
              <a:ext cx="392" cy="424"/>
              <a:chOff x="1727" y="866"/>
              <a:chExt cx="129" cy="157"/>
            </a:xfrm>
          </p:grpSpPr>
          <p:sp>
            <p:nvSpPr>
              <p:cNvPr id="1059" name="Freeform 20"/>
              <p:cNvSpPr>
                <a:spLocks/>
              </p:cNvSpPr>
              <p:nvPr userDrawn="1"/>
            </p:nvSpPr>
            <p:spPr bwMode="ltGray">
              <a:xfrm>
                <a:off x="1727" y="867"/>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60" name="Freeform 21"/>
              <p:cNvSpPr>
                <a:spLocks/>
              </p:cNvSpPr>
              <p:nvPr userDrawn="1"/>
            </p:nvSpPr>
            <p:spPr bwMode="ltGray">
              <a:xfrm>
                <a:off x="1786" y="895"/>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61" name="Freeform 22"/>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037" name="Group 23"/>
            <p:cNvGrpSpPr>
              <a:grpSpLocks/>
            </p:cNvGrpSpPr>
            <p:nvPr/>
          </p:nvGrpSpPr>
          <p:grpSpPr bwMode="auto">
            <a:xfrm rot="5003157">
              <a:off x="249" y="1102"/>
              <a:ext cx="412" cy="500"/>
              <a:chOff x="1727" y="866"/>
              <a:chExt cx="129" cy="157"/>
            </a:xfrm>
          </p:grpSpPr>
          <p:sp>
            <p:nvSpPr>
              <p:cNvPr id="1056" name="Freeform 24"/>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57" name="Freeform 25"/>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58" name="Freeform 26"/>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038" name="Group 27"/>
            <p:cNvGrpSpPr>
              <a:grpSpLocks/>
            </p:cNvGrpSpPr>
            <p:nvPr/>
          </p:nvGrpSpPr>
          <p:grpSpPr bwMode="auto">
            <a:xfrm>
              <a:off x="815" y="0"/>
              <a:ext cx="345" cy="367"/>
              <a:chOff x="1727" y="866"/>
              <a:chExt cx="129" cy="157"/>
            </a:xfrm>
          </p:grpSpPr>
          <p:sp>
            <p:nvSpPr>
              <p:cNvPr id="1053" name="Freeform 28"/>
              <p:cNvSpPr>
                <a:spLocks/>
              </p:cNvSpPr>
              <p:nvPr userDrawn="1"/>
            </p:nvSpPr>
            <p:spPr bwMode="ltGray">
              <a:xfrm>
                <a:off x="1727" y="866"/>
                <a:ext cx="41" cy="59"/>
              </a:xfrm>
              <a:custGeom>
                <a:avLst/>
                <a:gdLst>
                  <a:gd name="T0" fmla="*/ 41 w 83"/>
                  <a:gd name="T1" fmla="*/ 14 h 117"/>
                  <a:gd name="T2" fmla="*/ 13 w 83"/>
                  <a:gd name="T3" fmla="*/ 0 h 117"/>
                  <a:gd name="T4" fmla="*/ 0 w 83"/>
                  <a:gd name="T5" fmla="*/ 59 h 117"/>
                  <a:gd name="T6" fmla="*/ 41 w 83"/>
                  <a:gd name="T7" fmla="*/ 14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1054" name="Freeform 29"/>
              <p:cNvSpPr>
                <a:spLocks/>
              </p:cNvSpPr>
              <p:nvPr userDrawn="1"/>
            </p:nvSpPr>
            <p:spPr bwMode="ltGray">
              <a:xfrm>
                <a:off x="1786" y="894"/>
                <a:ext cx="70" cy="49"/>
              </a:xfrm>
              <a:custGeom>
                <a:avLst/>
                <a:gdLst>
                  <a:gd name="T0" fmla="*/ 0 w 140"/>
                  <a:gd name="T1" fmla="*/ 49 h 98"/>
                  <a:gd name="T2" fmla="*/ 59 w 140"/>
                  <a:gd name="T3" fmla="*/ 0 h 98"/>
                  <a:gd name="T4" fmla="*/ 70 w 140"/>
                  <a:gd name="T5" fmla="*/ 25 h 98"/>
                  <a:gd name="T6" fmla="*/ 0 w 140"/>
                  <a:gd name="T7" fmla="*/ 49 h 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1055" name="Freeform 30"/>
              <p:cNvSpPr>
                <a:spLocks/>
              </p:cNvSpPr>
              <p:nvPr userDrawn="1"/>
            </p:nvSpPr>
            <p:spPr bwMode="ltGray">
              <a:xfrm>
                <a:off x="1772" y="998"/>
                <a:ext cx="73" cy="25"/>
              </a:xfrm>
              <a:custGeom>
                <a:avLst/>
                <a:gdLst>
                  <a:gd name="T0" fmla="*/ 0 w 145"/>
                  <a:gd name="T1" fmla="*/ 4 h 49"/>
                  <a:gd name="T2" fmla="*/ 73 w 145"/>
                  <a:gd name="T3" fmla="*/ 0 h 49"/>
                  <a:gd name="T4" fmla="*/ 66 w 145"/>
                  <a:gd name="T5" fmla="*/ 25 h 49"/>
                  <a:gd name="T6" fmla="*/ 0 w 145"/>
                  <a:gd name="T7" fmla="*/ 4 h 4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039"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195"/>
              </a:schemeClr>
            </a:solidFill>
            <a:ln w="9525">
              <a:noFill/>
              <a:round/>
              <a:headEnd/>
              <a:tailEnd/>
            </a:ln>
            <a:effectLst/>
          </p:spPr>
          <p:txBody>
            <a:bodyPr/>
            <a:lstStyle/>
            <a:p>
              <a:pPr>
                <a:defRPr/>
              </a:pPr>
              <a:endParaRPr lang="en-US"/>
            </a:p>
          </p:txBody>
        </p:sp>
        <p:sp>
          <p:nvSpPr>
            <p:cNvPr id="1040" name="Freeform 32"/>
            <p:cNvSpPr>
              <a:spLocks/>
            </p:cNvSpPr>
            <p:nvPr/>
          </p:nvSpPr>
          <p:spPr bwMode="ltGray">
            <a:xfrm rot="828663">
              <a:off x="242" y="3404"/>
              <a:ext cx="132" cy="167"/>
            </a:xfrm>
            <a:custGeom>
              <a:avLst/>
              <a:gdLst>
                <a:gd name="T0" fmla="*/ 0 w 109"/>
                <a:gd name="T1" fmla="*/ 0 h 156"/>
                <a:gd name="T2" fmla="*/ 6 w 109"/>
                <a:gd name="T3" fmla="*/ 1 h 156"/>
                <a:gd name="T4" fmla="*/ 22 w 109"/>
                <a:gd name="T5" fmla="*/ 5 h 156"/>
                <a:gd name="T6" fmla="*/ 45 w 109"/>
                <a:gd name="T7" fmla="*/ 13 h 156"/>
                <a:gd name="T8" fmla="*/ 70 w 109"/>
                <a:gd name="T9" fmla="*/ 26 h 156"/>
                <a:gd name="T10" fmla="*/ 94 w 109"/>
                <a:gd name="T11" fmla="*/ 47 h 156"/>
                <a:gd name="T12" fmla="*/ 116 w 109"/>
                <a:gd name="T13" fmla="*/ 76 h 156"/>
                <a:gd name="T14" fmla="*/ 130 w 109"/>
                <a:gd name="T15" fmla="*/ 116 h 156"/>
                <a:gd name="T16" fmla="*/ 132 w 109"/>
                <a:gd name="T17" fmla="*/ 167 h 156"/>
                <a:gd name="T18" fmla="*/ 127 w 109"/>
                <a:gd name="T19" fmla="*/ 167 h 156"/>
                <a:gd name="T20" fmla="*/ 120 w 109"/>
                <a:gd name="T21" fmla="*/ 167 h 156"/>
                <a:gd name="T22" fmla="*/ 113 w 109"/>
                <a:gd name="T23" fmla="*/ 167 h 156"/>
                <a:gd name="T24" fmla="*/ 105 w 109"/>
                <a:gd name="T25" fmla="*/ 165 h 156"/>
                <a:gd name="T26" fmla="*/ 98 w 109"/>
                <a:gd name="T27" fmla="*/ 164 h 156"/>
                <a:gd name="T28" fmla="*/ 90 w 109"/>
                <a:gd name="T29" fmla="*/ 161 h 156"/>
                <a:gd name="T30" fmla="*/ 80 w 109"/>
                <a:gd name="T31" fmla="*/ 155 h 156"/>
                <a:gd name="T32" fmla="*/ 70 w 109"/>
                <a:gd name="T33" fmla="*/ 149 h 156"/>
                <a:gd name="T34" fmla="*/ 64 w 109"/>
                <a:gd name="T35" fmla="*/ 135 h 156"/>
                <a:gd name="T36" fmla="*/ 64 w 109"/>
                <a:gd name="T37" fmla="*/ 119 h 156"/>
                <a:gd name="T38" fmla="*/ 68 w 109"/>
                <a:gd name="T39" fmla="*/ 103 h 156"/>
                <a:gd name="T40" fmla="*/ 71 w 109"/>
                <a:gd name="T41" fmla="*/ 86 h 156"/>
                <a:gd name="T42" fmla="*/ 68 w 109"/>
                <a:gd name="T43" fmla="*/ 66 h 156"/>
                <a:gd name="T44" fmla="*/ 58 w 109"/>
                <a:gd name="T45" fmla="*/ 46 h 156"/>
                <a:gd name="T46" fmla="*/ 38 w 109"/>
                <a:gd name="T47" fmla="*/ 25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pPr>
                <a:defRPr/>
              </a:pPr>
              <a:endParaRPr lang="en-US"/>
            </a:p>
          </p:txBody>
        </p:sp>
        <p:sp>
          <p:nvSpPr>
            <p:cNvPr id="1041" name="Freeform 33"/>
            <p:cNvSpPr>
              <a:spLocks/>
            </p:cNvSpPr>
            <p:nvPr/>
          </p:nvSpPr>
          <p:spPr bwMode="ltGray">
            <a:xfrm rot="828663">
              <a:off x="266" y="3592"/>
              <a:ext cx="66" cy="43"/>
            </a:xfrm>
            <a:custGeom>
              <a:avLst/>
              <a:gdLst>
                <a:gd name="T0" fmla="*/ 0 w 54"/>
                <a:gd name="T1" fmla="*/ 0 h 40"/>
                <a:gd name="T2" fmla="*/ 1 w 54"/>
                <a:gd name="T3" fmla="*/ 1 h 40"/>
                <a:gd name="T4" fmla="*/ 7 w 54"/>
                <a:gd name="T5" fmla="*/ 3 h 40"/>
                <a:gd name="T6" fmla="*/ 16 w 54"/>
                <a:gd name="T7" fmla="*/ 9 h 40"/>
                <a:gd name="T8" fmla="*/ 26 w 54"/>
                <a:gd name="T9" fmla="*/ 13 h 40"/>
                <a:gd name="T10" fmla="*/ 35 w 54"/>
                <a:gd name="T11" fmla="*/ 16 h 40"/>
                <a:gd name="T12" fmla="*/ 46 w 54"/>
                <a:gd name="T13" fmla="*/ 18 h 40"/>
                <a:gd name="T14" fmla="*/ 56 w 54"/>
                <a:gd name="T15" fmla="*/ 19 h 40"/>
                <a:gd name="T16" fmla="*/ 66 w 54"/>
                <a:gd name="T17" fmla="*/ 17 h 40"/>
                <a:gd name="T18" fmla="*/ 65 w 54"/>
                <a:gd name="T19" fmla="*/ 27 h 40"/>
                <a:gd name="T20" fmla="*/ 61 w 54"/>
                <a:gd name="T21" fmla="*/ 35 h 40"/>
                <a:gd name="T22" fmla="*/ 54 w 54"/>
                <a:gd name="T23" fmla="*/ 41 h 40"/>
                <a:gd name="T24" fmla="*/ 45 w 54"/>
                <a:gd name="T25" fmla="*/ 43 h 40"/>
                <a:gd name="T26" fmla="*/ 34 w 54"/>
                <a:gd name="T27" fmla="*/ 42 h 40"/>
                <a:gd name="T28" fmla="*/ 23 w 54"/>
                <a:gd name="T29" fmla="*/ 34 h 40"/>
                <a:gd name="T30" fmla="*/ 12 w 54"/>
                <a:gd name="T31" fmla="*/ 22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pPr>
                <a:defRPr/>
              </a:pPr>
              <a:endParaRPr lang="en-US"/>
            </a:p>
          </p:txBody>
        </p:sp>
        <p:sp>
          <p:nvSpPr>
            <p:cNvPr id="1042"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pPr>
                <a:defRPr/>
              </a:pPr>
              <a:endParaRPr lang="en-US"/>
            </a:p>
          </p:txBody>
        </p:sp>
        <p:sp>
          <p:nvSpPr>
            <p:cNvPr id="1043"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pPr>
                <a:defRPr/>
              </a:pPr>
              <a:endParaRPr lang="en-US"/>
            </a:p>
          </p:txBody>
        </p:sp>
        <p:sp>
          <p:nvSpPr>
            <p:cNvPr id="1044"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pPr>
                <a:defRPr/>
              </a:pPr>
              <a:endParaRPr lang="en-US"/>
            </a:p>
          </p:txBody>
        </p:sp>
        <p:sp>
          <p:nvSpPr>
            <p:cNvPr id="1045"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pPr>
                <a:defRPr/>
              </a:pPr>
              <a:endParaRPr lang="en-US"/>
            </a:p>
          </p:txBody>
        </p:sp>
        <p:sp>
          <p:nvSpPr>
            <p:cNvPr id="1046" name="Freeform 38"/>
            <p:cNvSpPr>
              <a:spLocks/>
            </p:cNvSpPr>
            <p:nvPr/>
          </p:nvSpPr>
          <p:spPr bwMode="ltGray">
            <a:xfrm rot="1584153">
              <a:off x="20" y="410"/>
              <a:ext cx="344" cy="245"/>
            </a:xfrm>
            <a:custGeom>
              <a:avLst/>
              <a:gdLst>
                <a:gd name="T0" fmla="*/ 0 w 257"/>
                <a:gd name="T1" fmla="*/ 0 h 237"/>
                <a:gd name="T2" fmla="*/ 0 w 257"/>
                <a:gd name="T3" fmla="*/ 26 h 237"/>
                <a:gd name="T4" fmla="*/ 4 w 257"/>
                <a:gd name="T5" fmla="*/ 52 h 237"/>
                <a:gd name="T6" fmla="*/ 8 w 257"/>
                <a:gd name="T7" fmla="*/ 78 h 237"/>
                <a:gd name="T8" fmla="*/ 15 w 257"/>
                <a:gd name="T9" fmla="*/ 101 h 237"/>
                <a:gd name="T10" fmla="*/ 24 w 257"/>
                <a:gd name="T11" fmla="*/ 123 h 237"/>
                <a:gd name="T12" fmla="*/ 36 w 257"/>
                <a:gd name="T13" fmla="*/ 146 h 237"/>
                <a:gd name="T14" fmla="*/ 51 w 257"/>
                <a:gd name="T15" fmla="*/ 166 h 237"/>
                <a:gd name="T16" fmla="*/ 68 w 257"/>
                <a:gd name="T17" fmla="*/ 184 h 237"/>
                <a:gd name="T18" fmla="*/ 90 w 257"/>
                <a:gd name="T19" fmla="*/ 201 h 237"/>
                <a:gd name="T20" fmla="*/ 115 w 257"/>
                <a:gd name="T21" fmla="*/ 215 h 237"/>
                <a:gd name="T22" fmla="*/ 142 w 257"/>
                <a:gd name="T23" fmla="*/ 226 h 237"/>
                <a:gd name="T24" fmla="*/ 175 w 257"/>
                <a:gd name="T25" fmla="*/ 236 h 237"/>
                <a:gd name="T26" fmla="*/ 211 w 257"/>
                <a:gd name="T27" fmla="*/ 242 h 237"/>
                <a:gd name="T28" fmla="*/ 252 w 257"/>
                <a:gd name="T29" fmla="*/ 245 h 237"/>
                <a:gd name="T30" fmla="*/ 294 w 257"/>
                <a:gd name="T31" fmla="*/ 244 h 237"/>
                <a:gd name="T32" fmla="*/ 344 w 257"/>
                <a:gd name="T33" fmla="*/ 240 h 237"/>
                <a:gd name="T34" fmla="*/ 300 w 257"/>
                <a:gd name="T35" fmla="*/ 235 h 237"/>
                <a:gd name="T36" fmla="*/ 261 w 257"/>
                <a:gd name="T37" fmla="*/ 227 h 237"/>
                <a:gd name="T38" fmla="*/ 228 w 257"/>
                <a:gd name="T39" fmla="*/ 219 h 237"/>
                <a:gd name="T40" fmla="*/ 198 w 257"/>
                <a:gd name="T41" fmla="*/ 211 h 237"/>
                <a:gd name="T42" fmla="*/ 171 w 257"/>
                <a:gd name="T43" fmla="*/ 200 h 237"/>
                <a:gd name="T44" fmla="*/ 150 w 257"/>
                <a:gd name="T45" fmla="*/ 188 h 237"/>
                <a:gd name="T46" fmla="*/ 130 w 257"/>
                <a:gd name="T47" fmla="*/ 175 h 237"/>
                <a:gd name="T48" fmla="*/ 112 w 257"/>
                <a:gd name="T49" fmla="*/ 160 h 237"/>
                <a:gd name="T50" fmla="*/ 96 w 257"/>
                <a:gd name="T51" fmla="*/ 146 h 237"/>
                <a:gd name="T52" fmla="*/ 82 w 257"/>
                <a:gd name="T53" fmla="*/ 129 h 237"/>
                <a:gd name="T54" fmla="*/ 70 w 257"/>
                <a:gd name="T55" fmla="*/ 111 h 237"/>
                <a:gd name="T56" fmla="*/ 58 w 257"/>
                <a:gd name="T57" fmla="*/ 91 h 237"/>
                <a:gd name="T58" fmla="*/ 44 w 257"/>
                <a:gd name="T59" fmla="*/ 71 h 237"/>
                <a:gd name="T60" fmla="*/ 31 w 257"/>
                <a:gd name="T61" fmla="*/ 49 h 237"/>
                <a:gd name="T62" fmla="*/ 16 w 257"/>
                <a:gd name="T63" fmla="*/ 25 h 237"/>
                <a:gd name="T64" fmla="*/ 0 w 257"/>
                <a:gd name="T65" fmla="*/ 0 h 2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en-US"/>
            </a:p>
          </p:txBody>
        </p:sp>
        <p:sp>
          <p:nvSpPr>
            <p:cNvPr id="1047" name="Freeform 39"/>
            <p:cNvSpPr>
              <a:spLocks/>
            </p:cNvSpPr>
            <p:nvPr/>
          </p:nvSpPr>
          <p:spPr bwMode="ltGray">
            <a:xfrm rot="1584153">
              <a:off x="242" y="756"/>
              <a:ext cx="167" cy="115"/>
            </a:xfrm>
            <a:custGeom>
              <a:avLst/>
              <a:gdLst>
                <a:gd name="T0" fmla="*/ 104 w 124"/>
                <a:gd name="T1" fmla="*/ 0 h 110"/>
                <a:gd name="T2" fmla="*/ 167 w 124"/>
                <a:gd name="T3" fmla="*/ 113 h 110"/>
                <a:gd name="T4" fmla="*/ 162 w 124"/>
                <a:gd name="T5" fmla="*/ 112 h 110"/>
                <a:gd name="T6" fmla="*/ 144 w 124"/>
                <a:gd name="T7" fmla="*/ 110 h 110"/>
                <a:gd name="T8" fmla="*/ 120 w 124"/>
                <a:gd name="T9" fmla="*/ 106 h 110"/>
                <a:gd name="T10" fmla="*/ 92 w 124"/>
                <a:gd name="T11" fmla="*/ 104 h 110"/>
                <a:gd name="T12" fmla="*/ 61 w 124"/>
                <a:gd name="T13" fmla="*/ 101 h 110"/>
                <a:gd name="T14" fmla="*/ 34 w 124"/>
                <a:gd name="T15" fmla="*/ 102 h 110"/>
                <a:gd name="T16" fmla="*/ 12 w 124"/>
                <a:gd name="T17" fmla="*/ 107 h 110"/>
                <a:gd name="T18" fmla="*/ 0 w 124"/>
                <a:gd name="T19" fmla="*/ 115 h 110"/>
                <a:gd name="T20" fmla="*/ 5 w 124"/>
                <a:gd name="T21" fmla="*/ 102 h 110"/>
                <a:gd name="T22" fmla="*/ 11 w 124"/>
                <a:gd name="T23" fmla="*/ 93 h 110"/>
                <a:gd name="T24" fmla="*/ 22 w 124"/>
                <a:gd name="T25" fmla="*/ 86 h 110"/>
                <a:gd name="T26" fmla="*/ 34 w 124"/>
                <a:gd name="T27" fmla="*/ 79 h 110"/>
                <a:gd name="T28" fmla="*/ 48 w 124"/>
                <a:gd name="T29" fmla="*/ 75 h 110"/>
                <a:gd name="T30" fmla="*/ 63 w 124"/>
                <a:gd name="T31" fmla="*/ 74 h 110"/>
                <a:gd name="T32" fmla="*/ 79 w 124"/>
                <a:gd name="T33" fmla="*/ 74 h 110"/>
                <a:gd name="T34" fmla="*/ 97 w 124"/>
                <a:gd name="T35" fmla="*/ 77 h 110"/>
                <a:gd name="T36" fmla="*/ 98 w 124"/>
                <a:gd name="T37" fmla="*/ 74 h 110"/>
                <a:gd name="T38" fmla="*/ 94 w 124"/>
                <a:gd name="T39" fmla="*/ 59 h 110"/>
                <a:gd name="T40" fmla="*/ 90 w 124"/>
                <a:gd name="T41" fmla="*/ 40 h 110"/>
                <a:gd name="T42" fmla="*/ 88 w 124"/>
                <a:gd name="T43" fmla="*/ 31 h 110"/>
                <a:gd name="T44" fmla="*/ 85 w 124"/>
                <a:gd name="T45" fmla="*/ 31 h 110"/>
                <a:gd name="T46" fmla="*/ 82 w 124"/>
                <a:gd name="T47" fmla="*/ 30 h 110"/>
                <a:gd name="T48" fmla="*/ 79 w 124"/>
                <a:gd name="T49" fmla="*/ 27 h 110"/>
                <a:gd name="T50" fmla="*/ 77 w 124"/>
                <a:gd name="T51" fmla="*/ 24 h 110"/>
                <a:gd name="T52" fmla="*/ 77 w 124"/>
                <a:gd name="T53" fmla="*/ 20 h 110"/>
                <a:gd name="T54" fmla="*/ 79 w 124"/>
                <a:gd name="T55" fmla="*/ 15 h 110"/>
                <a:gd name="T56" fmla="*/ 89 w 124"/>
                <a:gd name="T57" fmla="*/ 8 h 110"/>
                <a:gd name="T58" fmla="*/ 104 w 124"/>
                <a:gd name="T59" fmla="*/ 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en-US"/>
            </a:p>
          </p:txBody>
        </p:sp>
        <p:sp>
          <p:nvSpPr>
            <p:cNvPr id="1048" name="Freeform 40"/>
            <p:cNvSpPr>
              <a:spLocks/>
            </p:cNvSpPr>
            <p:nvPr/>
          </p:nvSpPr>
          <p:spPr bwMode="ltGray">
            <a:xfrm rot="1584153">
              <a:off x="574" y="286"/>
              <a:ext cx="147" cy="160"/>
            </a:xfrm>
            <a:custGeom>
              <a:avLst/>
              <a:gdLst>
                <a:gd name="T0" fmla="*/ 0 w 109"/>
                <a:gd name="T1" fmla="*/ 0 h 156"/>
                <a:gd name="T2" fmla="*/ 7 w 109"/>
                <a:gd name="T3" fmla="*/ 1 h 156"/>
                <a:gd name="T4" fmla="*/ 24 w 109"/>
                <a:gd name="T5" fmla="*/ 5 h 156"/>
                <a:gd name="T6" fmla="*/ 50 w 109"/>
                <a:gd name="T7" fmla="*/ 12 h 156"/>
                <a:gd name="T8" fmla="*/ 78 w 109"/>
                <a:gd name="T9" fmla="*/ 25 h 156"/>
                <a:gd name="T10" fmla="*/ 105 w 109"/>
                <a:gd name="T11" fmla="*/ 45 h 156"/>
                <a:gd name="T12" fmla="*/ 129 w 109"/>
                <a:gd name="T13" fmla="*/ 73 h 156"/>
                <a:gd name="T14" fmla="*/ 144 w 109"/>
                <a:gd name="T15" fmla="*/ 111 h 156"/>
                <a:gd name="T16" fmla="*/ 147 w 109"/>
                <a:gd name="T17" fmla="*/ 160 h 156"/>
                <a:gd name="T18" fmla="*/ 142 w 109"/>
                <a:gd name="T19" fmla="*/ 160 h 156"/>
                <a:gd name="T20" fmla="*/ 134 w 109"/>
                <a:gd name="T21" fmla="*/ 160 h 156"/>
                <a:gd name="T22" fmla="*/ 125 w 109"/>
                <a:gd name="T23" fmla="*/ 160 h 156"/>
                <a:gd name="T24" fmla="*/ 117 w 109"/>
                <a:gd name="T25" fmla="*/ 158 h 156"/>
                <a:gd name="T26" fmla="*/ 109 w 109"/>
                <a:gd name="T27" fmla="*/ 157 h 156"/>
                <a:gd name="T28" fmla="*/ 100 w 109"/>
                <a:gd name="T29" fmla="*/ 154 h 156"/>
                <a:gd name="T30" fmla="*/ 89 w 109"/>
                <a:gd name="T31" fmla="*/ 149 h 156"/>
                <a:gd name="T32" fmla="*/ 78 w 109"/>
                <a:gd name="T33" fmla="*/ 143 h 156"/>
                <a:gd name="T34" fmla="*/ 71 w 109"/>
                <a:gd name="T35" fmla="*/ 129 h 156"/>
                <a:gd name="T36" fmla="*/ 71 w 109"/>
                <a:gd name="T37" fmla="*/ 114 h 156"/>
                <a:gd name="T38" fmla="*/ 76 w 109"/>
                <a:gd name="T39" fmla="*/ 98 h 156"/>
                <a:gd name="T40" fmla="*/ 80 w 109"/>
                <a:gd name="T41" fmla="*/ 82 h 156"/>
                <a:gd name="T42" fmla="*/ 76 w 109"/>
                <a:gd name="T43" fmla="*/ 64 h 156"/>
                <a:gd name="T44" fmla="*/ 65 w 109"/>
                <a:gd name="T45" fmla="*/ 44 h 156"/>
                <a:gd name="T46" fmla="*/ 42 w 109"/>
                <a:gd name="T47" fmla="*/ 24 h 156"/>
                <a:gd name="T48" fmla="*/ 0 w 109"/>
                <a:gd name="T49" fmla="*/ 0 h 15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pPr>
                <a:defRPr/>
              </a:pPr>
              <a:endParaRPr lang="en-US"/>
            </a:p>
          </p:txBody>
        </p:sp>
        <p:sp>
          <p:nvSpPr>
            <p:cNvPr id="1049" name="Freeform 41"/>
            <p:cNvSpPr>
              <a:spLocks/>
            </p:cNvSpPr>
            <p:nvPr/>
          </p:nvSpPr>
          <p:spPr bwMode="ltGray">
            <a:xfrm rot="1584153">
              <a:off x="236" y="721"/>
              <a:ext cx="62" cy="97"/>
            </a:xfrm>
            <a:custGeom>
              <a:avLst/>
              <a:gdLst>
                <a:gd name="T0" fmla="*/ 42 w 46"/>
                <a:gd name="T1" fmla="*/ 0 h 94"/>
                <a:gd name="T2" fmla="*/ 27 w 46"/>
                <a:gd name="T3" fmla="*/ 39 h 94"/>
                <a:gd name="T4" fmla="*/ 20 w 46"/>
                <a:gd name="T5" fmla="*/ 64 h 94"/>
                <a:gd name="T6" fmla="*/ 15 w 46"/>
                <a:gd name="T7" fmla="*/ 82 h 94"/>
                <a:gd name="T8" fmla="*/ 0 w 46"/>
                <a:gd name="T9" fmla="*/ 97 h 94"/>
                <a:gd name="T10" fmla="*/ 16 w 46"/>
                <a:gd name="T11" fmla="*/ 91 h 94"/>
                <a:gd name="T12" fmla="*/ 31 w 46"/>
                <a:gd name="T13" fmla="*/ 83 h 94"/>
                <a:gd name="T14" fmla="*/ 43 w 46"/>
                <a:gd name="T15" fmla="*/ 71 h 94"/>
                <a:gd name="T16" fmla="*/ 54 w 46"/>
                <a:gd name="T17" fmla="*/ 59 h 94"/>
                <a:gd name="T18" fmla="*/ 61 w 46"/>
                <a:gd name="T19" fmla="*/ 45 h 94"/>
                <a:gd name="T20" fmla="*/ 62 w 46"/>
                <a:gd name="T21" fmla="*/ 31 h 94"/>
                <a:gd name="T22" fmla="*/ 57 w 46"/>
                <a:gd name="T23" fmla="*/ 15 h 94"/>
                <a:gd name="T24" fmla="*/ 42 w 46"/>
                <a:gd name="T25" fmla="*/ 0 h 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en-US"/>
            </a:p>
          </p:txBody>
        </p:sp>
        <p:sp>
          <p:nvSpPr>
            <p:cNvPr id="1050" name="Freeform 42"/>
            <p:cNvSpPr>
              <a:spLocks/>
            </p:cNvSpPr>
            <p:nvPr/>
          </p:nvSpPr>
          <p:spPr bwMode="ltGray">
            <a:xfrm rot="1584153">
              <a:off x="585" y="466"/>
              <a:ext cx="72" cy="41"/>
            </a:xfrm>
            <a:custGeom>
              <a:avLst/>
              <a:gdLst>
                <a:gd name="T0" fmla="*/ 0 w 54"/>
                <a:gd name="T1" fmla="*/ 0 h 40"/>
                <a:gd name="T2" fmla="*/ 1 w 54"/>
                <a:gd name="T3" fmla="*/ 1 h 40"/>
                <a:gd name="T4" fmla="*/ 8 w 54"/>
                <a:gd name="T5" fmla="*/ 3 h 40"/>
                <a:gd name="T6" fmla="*/ 17 w 54"/>
                <a:gd name="T7" fmla="*/ 8 h 40"/>
                <a:gd name="T8" fmla="*/ 28 w 54"/>
                <a:gd name="T9" fmla="*/ 12 h 40"/>
                <a:gd name="T10" fmla="*/ 39 w 54"/>
                <a:gd name="T11" fmla="*/ 15 h 40"/>
                <a:gd name="T12" fmla="*/ 51 w 54"/>
                <a:gd name="T13" fmla="*/ 17 h 40"/>
                <a:gd name="T14" fmla="*/ 61 w 54"/>
                <a:gd name="T15" fmla="*/ 18 h 40"/>
                <a:gd name="T16" fmla="*/ 72 w 54"/>
                <a:gd name="T17" fmla="*/ 16 h 40"/>
                <a:gd name="T18" fmla="*/ 71 w 54"/>
                <a:gd name="T19" fmla="*/ 26 h 40"/>
                <a:gd name="T20" fmla="*/ 67 w 54"/>
                <a:gd name="T21" fmla="*/ 34 h 40"/>
                <a:gd name="T22" fmla="*/ 59 w 54"/>
                <a:gd name="T23" fmla="*/ 39 h 40"/>
                <a:gd name="T24" fmla="*/ 49 w 54"/>
                <a:gd name="T25" fmla="*/ 41 h 40"/>
                <a:gd name="T26" fmla="*/ 37 w 54"/>
                <a:gd name="T27" fmla="*/ 40 h 40"/>
                <a:gd name="T28" fmla="*/ 25 w 54"/>
                <a:gd name="T29" fmla="*/ 33 h 40"/>
                <a:gd name="T30" fmla="*/ 13 w 54"/>
                <a:gd name="T31" fmla="*/ 21 h 40"/>
                <a:gd name="T32" fmla="*/ 0 w 54"/>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pPr>
                <a:defRPr/>
              </a:pPr>
              <a:endParaRPr lang="en-US"/>
            </a:p>
          </p:txBody>
        </p:sp>
        <p:sp>
          <p:nvSpPr>
            <p:cNvPr id="1051"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pPr>
                <a:defRPr/>
              </a:pPr>
              <a:endParaRPr lang="en-US"/>
            </a:p>
          </p:txBody>
        </p:sp>
        <p:sp>
          <p:nvSpPr>
            <p:cNvPr id="1052" name="Freeform 44"/>
            <p:cNvSpPr>
              <a:spLocks/>
            </p:cNvSpPr>
            <p:nvPr/>
          </p:nvSpPr>
          <p:spPr bwMode="ltGray">
            <a:xfrm rot="1584153">
              <a:off x="56" y="84"/>
              <a:ext cx="804" cy="686"/>
            </a:xfrm>
            <a:custGeom>
              <a:avLst/>
              <a:gdLst>
                <a:gd name="T0" fmla="*/ 22 w 596"/>
                <a:gd name="T1" fmla="*/ 381 h 666"/>
                <a:gd name="T2" fmla="*/ 8 w 596"/>
                <a:gd name="T3" fmla="*/ 351 h 666"/>
                <a:gd name="T4" fmla="*/ 0 w 596"/>
                <a:gd name="T5" fmla="*/ 298 h 666"/>
                <a:gd name="T6" fmla="*/ 5 w 596"/>
                <a:gd name="T7" fmla="*/ 229 h 666"/>
                <a:gd name="T8" fmla="*/ 34 w 596"/>
                <a:gd name="T9" fmla="*/ 156 h 666"/>
                <a:gd name="T10" fmla="*/ 93 w 596"/>
                <a:gd name="T11" fmla="*/ 87 h 666"/>
                <a:gd name="T12" fmla="*/ 192 w 596"/>
                <a:gd name="T13" fmla="*/ 32 h 666"/>
                <a:gd name="T14" fmla="*/ 333 w 596"/>
                <a:gd name="T15" fmla="*/ 2 h 666"/>
                <a:gd name="T16" fmla="*/ 513 w 596"/>
                <a:gd name="T17" fmla="*/ 9 h 666"/>
                <a:gd name="T18" fmla="*/ 653 w 596"/>
                <a:gd name="T19" fmla="*/ 70 h 666"/>
                <a:gd name="T20" fmla="*/ 747 w 596"/>
                <a:gd name="T21" fmla="*/ 170 h 666"/>
                <a:gd name="T22" fmla="*/ 797 w 596"/>
                <a:gd name="T23" fmla="*/ 293 h 666"/>
                <a:gd name="T24" fmla="*/ 803 w 596"/>
                <a:gd name="T25" fmla="*/ 421 h 666"/>
                <a:gd name="T26" fmla="*/ 764 w 596"/>
                <a:gd name="T27" fmla="*/ 541 h 666"/>
                <a:gd name="T28" fmla="*/ 684 w 596"/>
                <a:gd name="T29" fmla="*/ 633 h 666"/>
                <a:gd name="T30" fmla="*/ 563 w 596"/>
                <a:gd name="T31" fmla="*/ 683 h 666"/>
                <a:gd name="T32" fmla="*/ 525 w 596"/>
                <a:gd name="T33" fmla="*/ 679 h 666"/>
                <a:gd name="T34" fmla="*/ 595 w 596"/>
                <a:gd name="T35" fmla="*/ 636 h 666"/>
                <a:gd name="T36" fmla="*/ 650 w 596"/>
                <a:gd name="T37" fmla="*/ 560 h 666"/>
                <a:gd name="T38" fmla="*/ 687 w 596"/>
                <a:gd name="T39" fmla="*/ 468 h 666"/>
                <a:gd name="T40" fmla="*/ 701 w 596"/>
                <a:gd name="T41" fmla="*/ 366 h 666"/>
                <a:gd name="T42" fmla="*/ 693 w 596"/>
                <a:gd name="T43" fmla="*/ 266 h 666"/>
                <a:gd name="T44" fmla="*/ 654 w 596"/>
                <a:gd name="T45" fmla="*/ 179 h 666"/>
                <a:gd name="T46" fmla="*/ 584 w 596"/>
                <a:gd name="T47" fmla="*/ 115 h 666"/>
                <a:gd name="T48" fmla="*/ 460 w 596"/>
                <a:gd name="T49" fmla="*/ 77 h 666"/>
                <a:gd name="T50" fmla="*/ 332 w 596"/>
                <a:gd name="T51" fmla="*/ 63 h 666"/>
                <a:gd name="T52" fmla="*/ 235 w 596"/>
                <a:gd name="T53" fmla="*/ 73 h 666"/>
                <a:gd name="T54" fmla="*/ 163 w 596"/>
                <a:gd name="T55" fmla="*/ 104 h 666"/>
                <a:gd name="T56" fmla="*/ 113 w 596"/>
                <a:gd name="T57" fmla="*/ 153 h 666"/>
                <a:gd name="T58" fmla="*/ 77 w 596"/>
                <a:gd name="T59" fmla="*/ 212 h 666"/>
                <a:gd name="T60" fmla="*/ 54 w 596"/>
                <a:gd name="T61" fmla="*/ 280 h 666"/>
                <a:gd name="T62" fmla="*/ 38 w 596"/>
                <a:gd name="T63" fmla="*/ 349 h 6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pPr>
                <a:defRPr/>
              </a:pPr>
              <a:endParaRPr lang="en-US"/>
            </a:p>
          </p:txBody>
        </p:sp>
      </p:grpSp>
      <p:sp>
        <p:nvSpPr>
          <p:cNvPr id="282669" name="Rectangle 45"/>
          <p:cNvSpPr>
            <a:spLocks noGrp="1" noChangeArrowheads="1"/>
          </p:cNvSpPr>
          <p:nvPr>
            <p:ph type="title"/>
          </p:nvPr>
        </p:nvSpPr>
        <p:spPr bwMode="auto">
          <a:xfrm>
            <a:off x="442913" y="103188"/>
            <a:ext cx="8243887" cy="1314450"/>
          </a:xfrm>
          <a:prstGeom prst="rect">
            <a:avLst/>
          </a:prstGeom>
          <a:noFill/>
          <a:ln>
            <a:noFill/>
          </a:ln>
          <a:extLst>
            <a:ext uri="{909E8E84-426E-40DD-AFC4-6F175D3DCCD1}"/>
            <a:ext uri="{91240B29-F687-4F45-9708-019B960494DF}"/>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2671" name="Rectangle 47"/>
          <p:cNvSpPr>
            <a:spLocks noGrp="1" noChangeArrowheads="1"/>
          </p:cNvSpPr>
          <p:nvPr>
            <p:ph type="dt" sz="half" idx="2"/>
          </p:nvPr>
        </p:nvSpPr>
        <p:spPr bwMode="auto">
          <a:xfrm>
            <a:off x="457200" y="6243638"/>
            <a:ext cx="21336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282672" name="Rectangle 48"/>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282673" name="Rectangle 49"/>
          <p:cNvSpPr>
            <a:spLocks noGrp="1" noChangeArrowheads="1"/>
          </p:cNvSpPr>
          <p:nvPr>
            <p:ph type="sldNum" sz="quarter" idx="4"/>
          </p:nvPr>
        </p:nvSpPr>
        <p:spPr bwMode="auto">
          <a:xfrm>
            <a:off x="6553200" y="6243638"/>
            <a:ext cx="21336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E591B19A-F3DB-4E01-8E32-4A1E35013B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4"/>
          <p:cNvSpPr>
            <a:spLocks noChangeArrowheads="1" noChangeShapeType="1" noTextEdit="1"/>
          </p:cNvSpPr>
          <p:nvPr/>
        </p:nvSpPr>
        <p:spPr bwMode="auto">
          <a:xfrm>
            <a:off x="2438400" y="228600"/>
            <a:ext cx="4572000" cy="12954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FF00FF"/>
                </a:solidFill>
                <a:effectLst>
                  <a:outerShdw dist="53882" dir="2700000" algn="ctr" rotWithShape="0">
                    <a:srgbClr val="C0C0C0">
                      <a:alpha val="79999"/>
                    </a:srgbClr>
                  </a:outerShdw>
                </a:effectLst>
                <a:latin typeface="Arial"/>
                <a:cs typeface="Arial"/>
              </a:rPr>
              <a:t>Kiểm tra bài cũ</a:t>
            </a:r>
          </a:p>
        </p:txBody>
      </p:sp>
      <p:sp>
        <p:nvSpPr>
          <p:cNvPr id="3075" name="Text Box 5"/>
          <p:cNvSpPr txBox="1">
            <a:spLocks noChangeArrowheads="1"/>
          </p:cNvSpPr>
          <p:nvPr/>
        </p:nvSpPr>
        <p:spPr bwMode="auto">
          <a:xfrm>
            <a:off x="685800" y="1676400"/>
            <a:ext cx="6477000" cy="519113"/>
          </a:xfrm>
          <a:prstGeom prst="rect">
            <a:avLst/>
          </a:prstGeom>
          <a:noFill/>
          <a:ln w="9525">
            <a:noFill/>
            <a:miter lim="800000"/>
            <a:headEnd/>
            <a:tailEnd/>
          </a:ln>
        </p:spPr>
        <p:txBody>
          <a:bodyPr>
            <a:spAutoFit/>
          </a:bodyPr>
          <a:lstStyle/>
          <a:p>
            <a:pPr>
              <a:spcBef>
                <a:spcPct val="50000"/>
              </a:spcBef>
            </a:pPr>
            <a:r>
              <a:rPr lang="en-US" sz="2800" b="1"/>
              <a:t>1- Điền dấu vào ô trống: ( </a:t>
            </a:r>
            <a:r>
              <a:rPr lang="en-US" sz="2800" b="1">
                <a:cs typeface="Times New Roman" pitchFamily="18" charset="0"/>
              </a:rPr>
              <a:t> </a:t>
            </a:r>
            <a:r>
              <a:rPr lang="en-US" sz="2800" b="1">
                <a:solidFill>
                  <a:srgbClr val="FF3300"/>
                </a:solidFill>
              </a:rPr>
              <a:t>&gt; </a:t>
            </a:r>
            <a:r>
              <a:rPr lang="en-US" sz="2800" b="1">
                <a:solidFill>
                  <a:srgbClr val="FF3300"/>
                </a:solidFill>
                <a:cs typeface="Times New Roman" pitchFamily="18" charset="0"/>
              </a:rPr>
              <a:t>=  </a:t>
            </a:r>
            <a:r>
              <a:rPr lang="en-US" sz="2800" b="1">
                <a:solidFill>
                  <a:srgbClr val="FF3300"/>
                </a:solidFill>
              </a:rPr>
              <a:t>&lt;</a:t>
            </a:r>
            <a:r>
              <a:rPr lang="en-US" sz="2800" b="1">
                <a:solidFill>
                  <a:schemeClr val="tx2"/>
                </a:solidFill>
                <a:cs typeface="Times New Roman" pitchFamily="18" charset="0"/>
              </a:rPr>
              <a:t>)</a:t>
            </a:r>
          </a:p>
        </p:txBody>
      </p:sp>
      <p:sp>
        <p:nvSpPr>
          <p:cNvPr id="3076" name="Line 6"/>
          <p:cNvSpPr>
            <a:spLocks noChangeShapeType="1"/>
          </p:cNvSpPr>
          <p:nvPr/>
        </p:nvSpPr>
        <p:spPr bwMode="auto">
          <a:xfrm>
            <a:off x="933450" y="3033713"/>
            <a:ext cx="457200" cy="0"/>
          </a:xfrm>
          <a:prstGeom prst="line">
            <a:avLst/>
          </a:prstGeom>
          <a:noFill/>
          <a:ln w="9525">
            <a:solidFill>
              <a:schemeClr val="tx1"/>
            </a:solidFill>
            <a:round/>
            <a:headEnd/>
            <a:tailEnd/>
          </a:ln>
        </p:spPr>
        <p:txBody>
          <a:bodyPr/>
          <a:lstStyle/>
          <a:p>
            <a:endParaRPr lang="en-US"/>
          </a:p>
        </p:txBody>
      </p:sp>
      <p:sp>
        <p:nvSpPr>
          <p:cNvPr id="3077" name="Text Box 7"/>
          <p:cNvSpPr txBox="1">
            <a:spLocks noChangeArrowheads="1"/>
          </p:cNvSpPr>
          <p:nvPr/>
        </p:nvSpPr>
        <p:spPr bwMode="auto">
          <a:xfrm>
            <a:off x="990600" y="2590800"/>
            <a:ext cx="385763" cy="523875"/>
          </a:xfrm>
          <a:prstGeom prst="rect">
            <a:avLst/>
          </a:prstGeom>
          <a:noFill/>
          <a:ln w="9525">
            <a:noFill/>
            <a:miter lim="800000"/>
            <a:headEnd/>
            <a:tailEnd/>
          </a:ln>
        </p:spPr>
        <p:txBody>
          <a:bodyPr wrap="none">
            <a:spAutoFit/>
          </a:bodyPr>
          <a:lstStyle/>
          <a:p>
            <a:r>
              <a:rPr lang="en-US" sz="2800" b="1">
                <a:solidFill>
                  <a:srgbClr val="9900FF"/>
                </a:solidFill>
              </a:rPr>
              <a:t>7</a:t>
            </a:r>
          </a:p>
        </p:txBody>
      </p:sp>
      <p:sp>
        <p:nvSpPr>
          <p:cNvPr id="3078" name="Text Box 8"/>
          <p:cNvSpPr txBox="1">
            <a:spLocks noChangeArrowheads="1"/>
          </p:cNvSpPr>
          <p:nvPr/>
        </p:nvSpPr>
        <p:spPr bwMode="auto">
          <a:xfrm>
            <a:off x="990600" y="2947988"/>
            <a:ext cx="385763" cy="523875"/>
          </a:xfrm>
          <a:prstGeom prst="rect">
            <a:avLst/>
          </a:prstGeom>
          <a:noFill/>
          <a:ln w="9525">
            <a:noFill/>
            <a:miter lim="800000"/>
            <a:headEnd/>
            <a:tailEnd/>
          </a:ln>
        </p:spPr>
        <p:txBody>
          <a:bodyPr wrap="none">
            <a:spAutoFit/>
          </a:bodyPr>
          <a:lstStyle/>
          <a:p>
            <a:r>
              <a:rPr lang="en-US" sz="2800" b="1">
                <a:solidFill>
                  <a:srgbClr val="9900FF"/>
                </a:solidFill>
              </a:rPr>
              <a:t>9</a:t>
            </a:r>
          </a:p>
        </p:txBody>
      </p:sp>
      <p:sp>
        <p:nvSpPr>
          <p:cNvPr id="3079" name="Line 9"/>
          <p:cNvSpPr>
            <a:spLocks noChangeShapeType="1"/>
          </p:cNvSpPr>
          <p:nvPr/>
        </p:nvSpPr>
        <p:spPr bwMode="auto">
          <a:xfrm>
            <a:off x="3009900" y="3048000"/>
            <a:ext cx="457200" cy="0"/>
          </a:xfrm>
          <a:prstGeom prst="line">
            <a:avLst/>
          </a:prstGeom>
          <a:noFill/>
          <a:ln w="9525">
            <a:solidFill>
              <a:schemeClr val="tx1"/>
            </a:solidFill>
            <a:round/>
            <a:headEnd/>
            <a:tailEnd/>
          </a:ln>
        </p:spPr>
        <p:txBody>
          <a:bodyPr/>
          <a:lstStyle/>
          <a:p>
            <a:endParaRPr lang="en-US"/>
          </a:p>
        </p:txBody>
      </p:sp>
      <p:sp>
        <p:nvSpPr>
          <p:cNvPr id="3080" name="Text Box 10"/>
          <p:cNvSpPr txBox="1">
            <a:spLocks noChangeArrowheads="1"/>
          </p:cNvSpPr>
          <p:nvPr/>
        </p:nvSpPr>
        <p:spPr bwMode="auto">
          <a:xfrm>
            <a:off x="3071813" y="2605088"/>
            <a:ext cx="385762" cy="523875"/>
          </a:xfrm>
          <a:prstGeom prst="rect">
            <a:avLst/>
          </a:prstGeom>
          <a:noFill/>
          <a:ln w="9525">
            <a:noFill/>
            <a:miter lim="800000"/>
            <a:headEnd/>
            <a:tailEnd/>
          </a:ln>
        </p:spPr>
        <p:txBody>
          <a:bodyPr wrap="none">
            <a:spAutoFit/>
          </a:bodyPr>
          <a:lstStyle/>
          <a:p>
            <a:r>
              <a:rPr lang="en-US" sz="2800" b="1">
                <a:solidFill>
                  <a:srgbClr val="9900FF"/>
                </a:solidFill>
              </a:rPr>
              <a:t>8</a:t>
            </a:r>
          </a:p>
        </p:txBody>
      </p:sp>
      <p:sp>
        <p:nvSpPr>
          <p:cNvPr id="3081" name="Text Box 11"/>
          <p:cNvSpPr txBox="1">
            <a:spLocks noChangeArrowheads="1"/>
          </p:cNvSpPr>
          <p:nvPr/>
        </p:nvSpPr>
        <p:spPr bwMode="auto">
          <a:xfrm>
            <a:off x="3067050" y="2962275"/>
            <a:ext cx="385763" cy="523875"/>
          </a:xfrm>
          <a:prstGeom prst="rect">
            <a:avLst/>
          </a:prstGeom>
          <a:noFill/>
          <a:ln w="9525">
            <a:noFill/>
            <a:miter lim="800000"/>
            <a:headEnd/>
            <a:tailEnd/>
          </a:ln>
        </p:spPr>
        <p:txBody>
          <a:bodyPr wrap="none">
            <a:spAutoFit/>
          </a:bodyPr>
          <a:lstStyle/>
          <a:p>
            <a:r>
              <a:rPr lang="en-US" sz="2800" b="1">
                <a:solidFill>
                  <a:srgbClr val="9900FF"/>
                </a:solidFill>
              </a:rPr>
              <a:t>7</a:t>
            </a:r>
          </a:p>
        </p:txBody>
      </p:sp>
      <p:sp>
        <p:nvSpPr>
          <p:cNvPr id="3082" name="Line 12"/>
          <p:cNvSpPr>
            <a:spLocks noChangeShapeType="1"/>
          </p:cNvSpPr>
          <p:nvPr/>
        </p:nvSpPr>
        <p:spPr bwMode="auto">
          <a:xfrm>
            <a:off x="5253038" y="3048000"/>
            <a:ext cx="457200" cy="0"/>
          </a:xfrm>
          <a:prstGeom prst="line">
            <a:avLst/>
          </a:prstGeom>
          <a:noFill/>
          <a:ln w="9525">
            <a:solidFill>
              <a:schemeClr val="tx1"/>
            </a:solidFill>
            <a:round/>
            <a:headEnd/>
            <a:tailEnd/>
          </a:ln>
        </p:spPr>
        <p:txBody>
          <a:bodyPr/>
          <a:lstStyle/>
          <a:p>
            <a:endParaRPr lang="en-US"/>
          </a:p>
        </p:txBody>
      </p:sp>
      <p:sp>
        <p:nvSpPr>
          <p:cNvPr id="3083" name="Text Box 13"/>
          <p:cNvSpPr txBox="1">
            <a:spLocks noChangeArrowheads="1"/>
          </p:cNvSpPr>
          <p:nvPr/>
        </p:nvSpPr>
        <p:spPr bwMode="auto">
          <a:xfrm>
            <a:off x="5181600" y="2605088"/>
            <a:ext cx="585788" cy="523875"/>
          </a:xfrm>
          <a:prstGeom prst="rect">
            <a:avLst/>
          </a:prstGeom>
          <a:noFill/>
          <a:ln w="9525">
            <a:noFill/>
            <a:miter lim="800000"/>
            <a:headEnd/>
            <a:tailEnd/>
          </a:ln>
        </p:spPr>
        <p:txBody>
          <a:bodyPr wrap="none">
            <a:spAutoFit/>
          </a:bodyPr>
          <a:lstStyle/>
          <a:p>
            <a:r>
              <a:rPr lang="en-US" sz="2800" b="1">
                <a:solidFill>
                  <a:srgbClr val="9900FF"/>
                </a:solidFill>
              </a:rPr>
              <a:t>15</a:t>
            </a:r>
          </a:p>
        </p:txBody>
      </p:sp>
      <p:sp>
        <p:nvSpPr>
          <p:cNvPr id="3084" name="Text Box 14"/>
          <p:cNvSpPr txBox="1">
            <a:spLocks noChangeArrowheads="1"/>
          </p:cNvSpPr>
          <p:nvPr/>
        </p:nvSpPr>
        <p:spPr bwMode="auto">
          <a:xfrm>
            <a:off x="5200650" y="2962275"/>
            <a:ext cx="585788" cy="523875"/>
          </a:xfrm>
          <a:prstGeom prst="rect">
            <a:avLst/>
          </a:prstGeom>
          <a:noFill/>
          <a:ln w="9525">
            <a:noFill/>
            <a:miter lim="800000"/>
            <a:headEnd/>
            <a:tailEnd/>
          </a:ln>
        </p:spPr>
        <p:txBody>
          <a:bodyPr wrap="none">
            <a:spAutoFit/>
          </a:bodyPr>
          <a:lstStyle/>
          <a:p>
            <a:r>
              <a:rPr lang="en-US" sz="2800" b="1">
                <a:solidFill>
                  <a:srgbClr val="9900FF"/>
                </a:solidFill>
              </a:rPr>
              <a:t>14</a:t>
            </a:r>
          </a:p>
        </p:txBody>
      </p:sp>
      <p:sp>
        <p:nvSpPr>
          <p:cNvPr id="3085" name="Line 15"/>
          <p:cNvSpPr>
            <a:spLocks noChangeShapeType="1"/>
          </p:cNvSpPr>
          <p:nvPr/>
        </p:nvSpPr>
        <p:spPr bwMode="auto">
          <a:xfrm>
            <a:off x="7361238" y="3033713"/>
            <a:ext cx="457200" cy="0"/>
          </a:xfrm>
          <a:prstGeom prst="line">
            <a:avLst/>
          </a:prstGeom>
          <a:noFill/>
          <a:ln w="9525">
            <a:solidFill>
              <a:schemeClr val="tx1"/>
            </a:solidFill>
            <a:round/>
            <a:headEnd/>
            <a:tailEnd/>
          </a:ln>
        </p:spPr>
        <p:txBody>
          <a:bodyPr/>
          <a:lstStyle/>
          <a:p>
            <a:endParaRPr lang="en-US"/>
          </a:p>
        </p:txBody>
      </p:sp>
      <p:sp>
        <p:nvSpPr>
          <p:cNvPr id="3086" name="Text Box 16"/>
          <p:cNvSpPr txBox="1">
            <a:spLocks noChangeArrowheads="1"/>
          </p:cNvSpPr>
          <p:nvPr/>
        </p:nvSpPr>
        <p:spPr bwMode="auto">
          <a:xfrm>
            <a:off x="7308850" y="2590800"/>
            <a:ext cx="585788" cy="523875"/>
          </a:xfrm>
          <a:prstGeom prst="rect">
            <a:avLst/>
          </a:prstGeom>
          <a:noFill/>
          <a:ln w="9525">
            <a:noFill/>
            <a:miter lim="800000"/>
            <a:headEnd/>
            <a:tailEnd/>
          </a:ln>
        </p:spPr>
        <p:txBody>
          <a:bodyPr wrap="none">
            <a:spAutoFit/>
          </a:bodyPr>
          <a:lstStyle/>
          <a:p>
            <a:r>
              <a:rPr lang="en-US" sz="2800" b="1">
                <a:solidFill>
                  <a:srgbClr val="9900FF"/>
                </a:solidFill>
              </a:rPr>
              <a:t>13</a:t>
            </a:r>
          </a:p>
        </p:txBody>
      </p:sp>
      <p:sp>
        <p:nvSpPr>
          <p:cNvPr id="3087" name="Text Box 17"/>
          <p:cNvSpPr txBox="1">
            <a:spLocks noChangeArrowheads="1"/>
          </p:cNvSpPr>
          <p:nvPr/>
        </p:nvSpPr>
        <p:spPr bwMode="auto">
          <a:xfrm>
            <a:off x="7304088" y="2947988"/>
            <a:ext cx="585787" cy="523875"/>
          </a:xfrm>
          <a:prstGeom prst="rect">
            <a:avLst/>
          </a:prstGeom>
          <a:noFill/>
          <a:ln w="9525">
            <a:noFill/>
            <a:miter lim="800000"/>
            <a:headEnd/>
            <a:tailEnd/>
          </a:ln>
        </p:spPr>
        <p:txBody>
          <a:bodyPr wrap="none">
            <a:spAutoFit/>
          </a:bodyPr>
          <a:lstStyle/>
          <a:p>
            <a:r>
              <a:rPr lang="en-US" sz="2800" b="1">
                <a:solidFill>
                  <a:srgbClr val="9900FF"/>
                </a:solidFill>
              </a:rPr>
              <a:t>13</a:t>
            </a:r>
          </a:p>
        </p:txBody>
      </p:sp>
      <p:sp>
        <p:nvSpPr>
          <p:cNvPr id="3088" name="Line 20"/>
          <p:cNvSpPr>
            <a:spLocks noChangeShapeType="1"/>
          </p:cNvSpPr>
          <p:nvPr/>
        </p:nvSpPr>
        <p:spPr bwMode="auto">
          <a:xfrm>
            <a:off x="457200" y="3481388"/>
            <a:ext cx="8686800" cy="0"/>
          </a:xfrm>
          <a:prstGeom prst="line">
            <a:avLst/>
          </a:prstGeom>
          <a:noFill/>
          <a:ln w="9525">
            <a:solidFill>
              <a:schemeClr val="tx1"/>
            </a:solidFill>
            <a:round/>
            <a:headEnd/>
            <a:tailEnd/>
          </a:ln>
        </p:spPr>
        <p:txBody>
          <a:bodyPr/>
          <a:lstStyle/>
          <a:p>
            <a:endParaRPr lang="en-US"/>
          </a:p>
        </p:txBody>
      </p:sp>
      <p:sp>
        <p:nvSpPr>
          <p:cNvPr id="408597" name="Rectangle 21"/>
          <p:cNvSpPr>
            <a:spLocks noChangeArrowheads="1"/>
          </p:cNvSpPr>
          <p:nvPr/>
        </p:nvSpPr>
        <p:spPr bwMode="auto">
          <a:xfrm>
            <a:off x="1447800" y="2819400"/>
            <a:ext cx="381000" cy="381000"/>
          </a:xfrm>
          <a:prstGeom prst="rect">
            <a:avLst/>
          </a:prstGeom>
          <a:noFill/>
          <a:ln w="19050">
            <a:noFill/>
            <a:miter lim="800000"/>
            <a:headEnd/>
            <a:tailEnd/>
          </a:ln>
        </p:spPr>
        <p:txBody>
          <a:bodyPr wrap="none" anchor="ctr"/>
          <a:lstStyle/>
          <a:p>
            <a:pPr algn="ctr"/>
            <a:r>
              <a:rPr lang="en-US" sz="3600"/>
              <a:t>&lt;</a:t>
            </a:r>
          </a:p>
        </p:txBody>
      </p:sp>
      <p:sp>
        <p:nvSpPr>
          <p:cNvPr id="3090" name="Text Box 22"/>
          <p:cNvSpPr txBox="1">
            <a:spLocks noChangeArrowheads="1"/>
          </p:cNvSpPr>
          <p:nvPr/>
        </p:nvSpPr>
        <p:spPr bwMode="auto">
          <a:xfrm>
            <a:off x="1933575" y="2757488"/>
            <a:ext cx="385763" cy="523875"/>
          </a:xfrm>
          <a:prstGeom prst="rect">
            <a:avLst/>
          </a:prstGeom>
          <a:noFill/>
          <a:ln w="9525">
            <a:noFill/>
            <a:miter lim="800000"/>
            <a:headEnd/>
            <a:tailEnd/>
          </a:ln>
        </p:spPr>
        <p:txBody>
          <a:bodyPr wrap="none">
            <a:spAutoFit/>
          </a:bodyPr>
          <a:lstStyle/>
          <a:p>
            <a:r>
              <a:rPr lang="en-US" sz="2800" b="1">
                <a:solidFill>
                  <a:srgbClr val="9900FF"/>
                </a:solidFill>
              </a:rPr>
              <a:t>1</a:t>
            </a:r>
          </a:p>
        </p:txBody>
      </p:sp>
      <p:sp>
        <p:nvSpPr>
          <p:cNvPr id="408599" name="Rectangle 23"/>
          <p:cNvSpPr>
            <a:spLocks noChangeArrowheads="1"/>
          </p:cNvSpPr>
          <p:nvPr/>
        </p:nvSpPr>
        <p:spPr bwMode="auto">
          <a:xfrm>
            <a:off x="3543300" y="2852738"/>
            <a:ext cx="381000" cy="381000"/>
          </a:xfrm>
          <a:prstGeom prst="rect">
            <a:avLst/>
          </a:prstGeom>
          <a:noFill/>
          <a:ln w="19050">
            <a:noFill/>
            <a:miter lim="800000"/>
            <a:headEnd/>
            <a:tailEnd/>
          </a:ln>
        </p:spPr>
        <p:txBody>
          <a:bodyPr wrap="none" anchor="ctr"/>
          <a:lstStyle/>
          <a:p>
            <a:pPr algn="ctr"/>
            <a:r>
              <a:rPr lang="en-US" sz="4000"/>
              <a:t>&gt;</a:t>
            </a:r>
          </a:p>
        </p:txBody>
      </p:sp>
      <p:sp>
        <p:nvSpPr>
          <p:cNvPr id="3092" name="Text Box 24"/>
          <p:cNvSpPr txBox="1">
            <a:spLocks noChangeArrowheads="1"/>
          </p:cNvSpPr>
          <p:nvPr/>
        </p:nvSpPr>
        <p:spPr bwMode="auto">
          <a:xfrm>
            <a:off x="4000500" y="2767013"/>
            <a:ext cx="385763" cy="523875"/>
          </a:xfrm>
          <a:prstGeom prst="rect">
            <a:avLst/>
          </a:prstGeom>
          <a:noFill/>
          <a:ln w="9525">
            <a:noFill/>
            <a:miter lim="800000"/>
            <a:headEnd/>
            <a:tailEnd/>
          </a:ln>
        </p:spPr>
        <p:txBody>
          <a:bodyPr wrap="none">
            <a:spAutoFit/>
          </a:bodyPr>
          <a:lstStyle/>
          <a:p>
            <a:r>
              <a:rPr lang="en-US" sz="2800" b="1">
                <a:solidFill>
                  <a:srgbClr val="9900FF"/>
                </a:solidFill>
              </a:rPr>
              <a:t>1</a:t>
            </a:r>
          </a:p>
        </p:txBody>
      </p:sp>
      <p:sp>
        <p:nvSpPr>
          <p:cNvPr id="408601" name="Rectangle 25"/>
          <p:cNvSpPr>
            <a:spLocks noChangeArrowheads="1"/>
          </p:cNvSpPr>
          <p:nvPr/>
        </p:nvSpPr>
        <p:spPr bwMode="auto">
          <a:xfrm>
            <a:off x="5740400" y="2819400"/>
            <a:ext cx="381000" cy="381000"/>
          </a:xfrm>
          <a:prstGeom prst="rect">
            <a:avLst/>
          </a:prstGeom>
          <a:noFill/>
          <a:ln w="19050">
            <a:noFill/>
            <a:miter lim="800000"/>
            <a:headEnd/>
            <a:tailEnd/>
          </a:ln>
        </p:spPr>
        <p:txBody>
          <a:bodyPr wrap="none" anchor="ctr"/>
          <a:lstStyle/>
          <a:p>
            <a:pPr algn="ctr"/>
            <a:r>
              <a:rPr lang="en-US" sz="4000"/>
              <a:t>&gt;</a:t>
            </a:r>
          </a:p>
        </p:txBody>
      </p:sp>
      <p:sp>
        <p:nvSpPr>
          <p:cNvPr id="3094" name="Text Box 26"/>
          <p:cNvSpPr txBox="1">
            <a:spLocks noChangeArrowheads="1"/>
          </p:cNvSpPr>
          <p:nvPr/>
        </p:nvSpPr>
        <p:spPr bwMode="auto">
          <a:xfrm>
            <a:off x="6197600" y="2738438"/>
            <a:ext cx="385763" cy="523875"/>
          </a:xfrm>
          <a:prstGeom prst="rect">
            <a:avLst/>
          </a:prstGeom>
          <a:noFill/>
          <a:ln w="9525">
            <a:noFill/>
            <a:miter lim="800000"/>
            <a:headEnd/>
            <a:tailEnd/>
          </a:ln>
        </p:spPr>
        <p:txBody>
          <a:bodyPr wrap="none">
            <a:spAutoFit/>
          </a:bodyPr>
          <a:lstStyle/>
          <a:p>
            <a:r>
              <a:rPr lang="en-US" sz="2800" b="1">
                <a:solidFill>
                  <a:srgbClr val="9900FF"/>
                </a:solidFill>
              </a:rPr>
              <a:t>1</a:t>
            </a:r>
          </a:p>
        </p:txBody>
      </p:sp>
      <p:sp>
        <p:nvSpPr>
          <p:cNvPr id="408603" name="Rectangle 27"/>
          <p:cNvSpPr>
            <a:spLocks noChangeArrowheads="1"/>
          </p:cNvSpPr>
          <p:nvPr/>
        </p:nvSpPr>
        <p:spPr bwMode="auto">
          <a:xfrm>
            <a:off x="7924800" y="2838450"/>
            <a:ext cx="381000" cy="381000"/>
          </a:xfrm>
          <a:prstGeom prst="rect">
            <a:avLst/>
          </a:prstGeom>
          <a:noFill/>
          <a:ln w="19050">
            <a:noFill/>
            <a:miter lim="800000"/>
            <a:headEnd/>
            <a:tailEnd/>
          </a:ln>
        </p:spPr>
        <p:txBody>
          <a:bodyPr wrap="none" anchor="ctr"/>
          <a:lstStyle/>
          <a:p>
            <a:pPr algn="ctr"/>
            <a:r>
              <a:rPr lang="en-US" sz="3200"/>
              <a:t>=</a:t>
            </a:r>
          </a:p>
        </p:txBody>
      </p:sp>
      <p:sp>
        <p:nvSpPr>
          <p:cNvPr id="3096" name="Text Box 28"/>
          <p:cNvSpPr txBox="1">
            <a:spLocks noChangeArrowheads="1"/>
          </p:cNvSpPr>
          <p:nvPr/>
        </p:nvSpPr>
        <p:spPr bwMode="auto">
          <a:xfrm>
            <a:off x="8382000" y="2767013"/>
            <a:ext cx="385763" cy="523875"/>
          </a:xfrm>
          <a:prstGeom prst="rect">
            <a:avLst/>
          </a:prstGeom>
          <a:noFill/>
          <a:ln w="9525">
            <a:noFill/>
            <a:miter lim="800000"/>
            <a:headEnd/>
            <a:tailEnd/>
          </a:ln>
        </p:spPr>
        <p:txBody>
          <a:bodyPr wrap="none">
            <a:spAutoFit/>
          </a:bodyPr>
          <a:lstStyle/>
          <a:p>
            <a:r>
              <a:rPr lang="en-US" sz="2800" b="1">
                <a:solidFill>
                  <a:srgbClr val="9900FF"/>
                </a:solidFill>
              </a:rPr>
              <a:t>1</a:t>
            </a:r>
          </a:p>
        </p:txBody>
      </p:sp>
      <p:sp>
        <p:nvSpPr>
          <p:cNvPr id="3097" name="Text Box 29"/>
          <p:cNvSpPr txBox="1">
            <a:spLocks noChangeArrowheads="1"/>
          </p:cNvSpPr>
          <p:nvPr/>
        </p:nvSpPr>
        <p:spPr bwMode="auto">
          <a:xfrm>
            <a:off x="685800" y="3657600"/>
            <a:ext cx="8001000" cy="519113"/>
          </a:xfrm>
          <a:prstGeom prst="rect">
            <a:avLst/>
          </a:prstGeom>
          <a:noFill/>
          <a:ln w="9525">
            <a:noFill/>
            <a:miter lim="800000"/>
            <a:headEnd/>
            <a:tailEnd/>
          </a:ln>
        </p:spPr>
        <p:txBody>
          <a:bodyPr>
            <a:spAutoFit/>
          </a:bodyPr>
          <a:lstStyle/>
          <a:p>
            <a:pPr>
              <a:spcBef>
                <a:spcPct val="50000"/>
              </a:spcBef>
            </a:pPr>
            <a:r>
              <a:rPr lang="en-US" sz="2800" b="1"/>
              <a:t>2- Viết các phân số theo thứ tự từ </a:t>
            </a:r>
            <a:r>
              <a:rPr lang="en-US" sz="2800" b="1" i="1">
                <a:solidFill>
                  <a:srgbClr val="FF3300"/>
                </a:solidFill>
              </a:rPr>
              <a:t>lớn</a:t>
            </a:r>
            <a:r>
              <a:rPr lang="en-US" sz="2800" b="1"/>
              <a:t> đến </a:t>
            </a:r>
            <a:r>
              <a:rPr lang="en-US" sz="2800" b="1" i="1">
                <a:solidFill>
                  <a:srgbClr val="FF3300"/>
                </a:solidFill>
              </a:rPr>
              <a:t>bé</a:t>
            </a:r>
            <a:endParaRPr lang="en-US" sz="2800" b="1" i="1">
              <a:solidFill>
                <a:srgbClr val="FF3300"/>
              </a:solidFill>
              <a:cs typeface="Times New Roman" pitchFamily="18" charset="0"/>
            </a:endParaRPr>
          </a:p>
        </p:txBody>
      </p:sp>
      <p:grpSp>
        <p:nvGrpSpPr>
          <p:cNvPr id="2" name="Group 44"/>
          <p:cNvGrpSpPr>
            <a:grpSpLocks/>
          </p:cNvGrpSpPr>
          <p:nvPr/>
        </p:nvGrpSpPr>
        <p:grpSpPr bwMode="auto">
          <a:xfrm>
            <a:off x="2089150" y="4267200"/>
            <a:ext cx="585788" cy="881063"/>
            <a:chOff x="1316" y="2688"/>
            <a:chExt cx="369" cy="555"/>
          </a:xfrm>
        </p:grpSpPr>
        <p:sp>
          <p:nvSpPr>
            <p:cNvPr id="3112" name="Line 30"/>
            <p:cNvSpPr>
              <a:spLocks noChangeShapeType="1"/>
            </p:cNvSpPr>
            <p:nvPr/>
          </p:nvSpPr>
          <p:spPr bwMode="auto">
            <a:xfrm>
              <a:off x="1346" y="2967"/>
              <a:ext cx="288" cy="0"/>
            </a:xfrm>
            <a:prstGeom prst="line">
              <a:avLst/>
            </a:prstGeom>
            <a:noFill/>
            <a:ln w="9525">
              <a:solidFill>
                <a:schemeClr val="tx1"/>
              </a:solidFill>
              <a:round/>
              <a:headEnd/>
              <a:tailEnd/>
            </a:ln>
          </p:spPr>
          <p:txBody>
            <a:bodyPr/>
            <a:lstStyle/>
            <a:p>
              <a:endParaRPr lang="en-US"/>
            </a:p>
          </p:txBody>
        </p:sp>
        <p:sp>
          <p:nvSpPr>
            <p:cNvPr id="3113" name="Text Box 31"/>
            <p:cNvSpPr txBox="1">
              <a:spLocks noChangeArrowheads="1"/>
            </p:cNvSpPr>
            <p:nvPr/>
          </p:nvSpPr>
          <p:spPr bwMode="auto">
            <a:xfrm>
              <a:off x="1385" y="2688"/>
              <a:ext cx="243" cy="330"/>
            </a:xfrm>
            <a:prstGeom prst="rect">
              <a:avLst/>
            </a:prstGeom>
            <a:noFill/>
            <a:ln w="9525">
              <a:noFill/>
              <a:miter lim="800000"/>
              <a:headEnd/>
              <a:tailEnd/>
            </a:ln>
          </p:spPr>
          <p:txBody>
            <a:bodyPr wrap="none">
              <a:spAutoFit/>
            </a:bodyPr>
            <a:lstStyle/>
            <a:p>
              <a:r>
                <a:rPr lang="en-US" sz="2800" b="1">
                  <a:solidFill>
                    <a:srgbClr val="9900FF"/>
                  </a:solidFill>
                </a:rPr>
                <a:t>8</a:t>
              </a:r>
            </a:p>
          </p:txBody>
        </p:sp>
        <p:sp>
          <p:nvSpPr>
            <p:cNvPr id="3114" name="Text Box 32"/>
            <p:cNvSpPr txBox="1">
              <a:spLocks noChangeArrowheads="1"/>
            </p:cNvSpPr>
            <p:nvPr/>
          </p:nvSpPr>
          <p:spPr bwMode="auto">
            <a:xfrm>
              <a:off x="1316" y="2913"/>
              <a:ext cx="369" cy="330"/>
            </a:xfrm>
            <a:prstGeom prst="rect">
              <a:avLst/>
            </a:prstGeom>
            <a:noFill/>
            <a:ln w="9525">
              <a:noFill/>
              <a:miter lim="800000"/>
              <a:headEnd/>
              <a:tailEnd/>
            </a:ln>
          </p:spPr>
          <p:txBody>
            <a:bodyPr wrap="none">
              <a:spAutoFit/>
            </a:bodyPr>
            <a:lstStyle/>
            <a:p>
              <a:r>
                <a:rPr lang="en-US" sz="2800" b="1">
                  <a:solidFill>
                    <a:srgbClr val="9900FF"/>
                  </a:solidFill>
                </a:rPr>
                <a:t>12</a:t>
              </a:r>
            </a:p>
          </p:txBody>
        </p:sp>
      </p:grpSp>
      <p:grpSp>
        <p:nvGrpSpPr>
          <p:cNvPr id="3" name="Group 45"/>
          <p:cNvGrpSpPr>
            <a:grpSpLocks/>
          </p:cNvGrpSpPr>
          <p:nvPr/>
        </p:nvGrpSpPr>
        <p:grpSpPr bwMode="auto">
          <a:xfrm>
            <a:off x="3684588" y="4267200"/>
            <a:ext cx="590550" cy="881063"/>
            <a:chOff x="2321" y="2688"/>
            <a:chExt cx="372" cy="555"/>
          </a:xfrm>
        </p:grpSpPr>
        <p:sp>
          <p:nvSpPr>
            <p:cNvPr id="3109" name="Line 33"/>
            <p:cNvSpPr>
              <a:spLocks noChangeShapeType="1"/>
            </p:cNvSpPr>
            <p:nvPr/>
          </p:nvSpPr>
          <p:spPr bwMode="auto">
            <a:xfrm>
              <a:off x="2354" y="2967"/>
              <a:ext cx="288" cy="0"/>
            </a:xfrm>
            <a:prstGeom prst="line">
              <a:avLst/>
            </a:prstGeom>
            <a:noFill/>
            <a:ln w="9525">
              <a:solidFill>
                <a:schemeClr val="tx1"/>
              </a:solidFill>
              <a:round/>
              <a:headEnd/>
              <a:tailEnd/>
            </a:ln>
          </p:spPr>
          <p:txBody>
            <a:bodyPr/>
            <a:lstStyle/>
            <a:p>
              <a:endParaRPr lang="en-US"/>
            </a:p>
          </p:txBody>
        </p:sp>
        <p:sp>
          <p:nvSpPr>
            <p:cNvPr id="3110" name="Text Box 34"/>
            <p:cNvSpPr txBox="1">
              <a:spLocks noChangeArrowheads="1"/>
            </p:cNvSpPr>
            <p:nvPr/>
          </p:nvSpPr>
          <p:spPr bwMode="auto">
            <a:xfrm>
              <a:off x="2321" y="2688"/>
              <a:ext cx="369" cy="330"/>
            </a:xfrm>
            <a:prstGeom prst="rect">
              <a:avLst/>
            </a:prstGeom>
            <a:noFill/>
            <a:ln w="9525">
              <a:noFill/>
              <a:miter lim="800000"/>
              <a:headEnd/>
              <a:tailEnd/>
            </a:ln>
          </p:spPr>
          <p:txBody>
            <a:bodyPr wrap="none">
              <a:spAutoFit/>
            </a:bodyPr>
            <a:lstStyle/>
            <a:p>
              <a:r>
                <a:rPr lang="en-US" sz="2800" b="1">
                  <a:solidFill>
                    <a:srgbClr val="9900FF"/>
                  </a:solidFill>
                </a:rPr>
                <a:t>13</a:t>
              </a:r>
            </a:p>
          </p:txBody>
        </p:sp>
        <p:sp>
          <p:nvSpPr>
            <p:cNvPr id="3111" name="Text Box 35"/>
            <p:cNvSpPr txBox="1">
              <a:spLocks noChangeArrowheads="1"/>
            </p:cNvSpPr>
            <p:nvPr/>
          </p:nvSpPr>
          <p:spPr bwMode="auto">
            <a:xfrm>
              <a:off x="2324" y="2913"/>
              <a:ext cx="369" cy="330"/>
            </a:xfrm>
            <a:prstGeom prst="rect">
              <a:avLst/>
            </a:prstGeom>
            <a:noFill/>
            <a:ln w="9525">
              <a:noFill/>
              <a:miter lim="800000"/>
              <a:headEnd/>
              <a:tailEnd/>
            </a:ln>
          </p:spPr>
          <p:txBody>
            <a:bodyPr wrap="none">
              <a:spAutoFit/>
            </a:bodyPr>
            <a:lstStyle/>
            <a:p>
              <a:r>
                <a:rPr lang="en-US" sz="2800" b="1">
                  <a:solidFill>
                    <a:srgbClr val="9900FF"/>
                  </a:solidFill>
                </a:rPr>
                <a:t>12</a:t>
              </a:r>
            </a:p>
          </p:txBody>
        </p:sp>
      </p:grpSp>
      <p:grpSp>
        <p:nvGrpSpPr>
          <p:cNvPr id="4" name="Group 46"/>
          <p:cNvGrpSpPr>
            <a:grpSpLocks/>
          </p:cNvGrpSpPr>
          <p:nvPr/>
        </p:nvGrpSpPr>
        <p:grpSpPr bwMode="auto">
          <a:xfrm>
            <a:off x="5399088" y="4276725"/>
            <a:ext cx="590550" cy="881063"/>
            <a:chOff x="3401" y="2694"/>
            <a:chExt cx="372" cy="555"/>
          </a:xfrm>
        </p:grpSpPr>
        <p:sp>
          <p:nvSpPr>
            <p:cNvPr id="3106" name="Line 36"/>
            <p:cNvSpPr>
              <a:spLocks noChangeShapeType="1"/>
            </p:cNvSpPr>
            <p:nvPr/>
          </p:nvSpPr>
          <p:spPr bwMode="auto">
            <a:xfrm>
              <a:off x="3434" y="2973"/>
              <a:ext cx="288" cy="0"/>
            </a:xfrm>
            <a:prstGeom prst="line">
              <a:avLst/>
            </a:prstGeom>
            <a:noFill/>
            <a:ln w="9525">
              <a:solidFill>
                <a:schemeClr val="tx1"/>
              </a:solidFill>
              <a:round/>
              <a:headEnd/>
              <a:tailEnd/>
            </a:ln>
          </p:spPr>
          <p:txBody>
            <a:bodyPr/>
            <a:lstStyle/>
            <a:p>
              <a:endParaRPr lang="en-US"/>
            </a:p>
          </p:txBody>
        </p:sp>
        <p:sp>
          <p:nvSpPr>
            <p:cNvPr id="3107" name="Text Box 37"/>
            <p:cNvSpPr txBox="1">
              <a:spLocks noChangeArrowheads="1"/>
            </p:cNvSpPr>
            <p:nvPr/>
          </p:nvSpPr>
          <p:spPr bwMode="auto">
            <a:xfrm>
              <a:off x="3401" y="2694"/>
              <a:ext cx="369" cy="330"/>
            </a:xfrm>
            <a:prstGeom prst="rect">
              <a:avLst/>
            </a:prstGeom>
            <a:noFill/>
            <a:ln w="9525">
              <a:noFill/>
              <a:miter lim="800000"/>
              <a:headEnd/>
              <a:tailEnd/>
            </a:ln>
          </p:spPr>
          <p:txBody>
            <a:bodyPr wrap="none">
              <a:spAutoFit/>
            </a:bodyPr>
            <a:lstStyle/>
            <a:p>
              <a:r>
                <a:rPr lang="en-US" sz="2800" b="1">
                  <a:solidFill>
                    <a:srgbClr val="9900FF"/>
                  </a:solidFill>
                </a:rPr>
                <a:t>10</a:t>
              </a:r>
            </a:p>
          </p:txBody>
        </p:sp>
        <p:sp>
          <p:nvSpPr>
            <p:cNvPr id="3108" name="Text Box 38"/>
            <p:cNvSpPr txBox="1">
              <a:spLocks noChangeArrowheads="1"/>
            </p:cNvSpPr>
            <p:nvPr/>
          </p:nvSpPr>
          <p:spPr bwMode="auto">
            <a:xfrm>
              <a:off x="3404" y="2919"/>
              <a:ext cx="369" cy="330"/>
            </a:xfrm>
            <a:prstGeom prst="rect">
              <a:avLst/>
            </a:prstGeom>
            <a:noFill/>
            <a:ln w="9525">
              <a:noFill/>
              <a:miter lim="800000"/>
              <a:headEnd/>
              <a:tailEnd/>
            </a:ln>
          </p:spPr>
          <p:txBody>
            <a:bodyPr wrap="none">
              <a:spAutoFit/>
            </a:bodyPr>
            <a:lstStyle/>
            <a:p>
              <a:r>
                <a:rPr lang="en-US" sz="2800" b="1">
                  <a:solidFill>
                    <a:srgbClr val="9900FF"/>
                  </a:solidFill>
                </a:rPr>
                <a:t>12</a:t>
              </a:r>
            </a:p>
          </p:txBody>
        </p:sp>
      </p:grpSp>
      <p:sp>
        <p:nvSpPr>
          <p:cNvPr id="3101" name="Text Box 39"/>
          <p:cNvSpPr txBox="1">
            <a:spLocks noChangeArrowheads="1"/>
          </p:cNvSpPr>
          <p:nvPr/>
        </p:nvSpPr>
        <p:spPr bwMode="auto">
          <a:xfrm>
            <a:off x="762000" y="5334000"/>
            <a:ext cx="8382000" cy="946150"/>
          </a:xfrm>
          <a:prstGeom prst="rect">
            <a:avLst/>
          </a:prstGeom>
          <a:noFill/>
          <a:ln w="9525">
            <a:noFill/>
            <a:miter lim="800000"/>
            <a:headEnd/>
            <a:tailEnd/>
          </a:ln>
        </p:spPr>
        <p:txBody>
          <a:bodyPr>
            <a:spAutoFit/>
          </a:bodyPr>
          <a:lstStyle/>
          <a:p>
            <a:pPr>
              <a:spcBef>
                <a:spcPct val="50000"/>
              </a:spcBef>
            </a:pPr>
            <a:r>
              <a:rPr lang="en-US" sz="2800" b="1"/>
              <a:t>3- Phát biểu cách so sánh hai phân số cùng mẫu số? Cho ví dụ.</a:t>
            </a:r>
            <a:endParaRPr lang="en-US" sz="2800" b="1">
              <a:cs typeface="Times New Roman" pitchFamily="18" charset="0"/>
            </a:endParaRPr>
          </a:p>
        </p:txBody>
      </p:sp>
      <p:sp>
        <p:nvSpPr>
          <p:cNvPr id="3102" name="Rectangle 40"/>
          <p:cNvSpPr>
            <a:spLocks noChangeArrowheads="1"/>
          </p:cNvSpPr>
          <p:nvPr/>
        </p:nvSpPr>
        <p:spPr bwMode="auto">
          <a:xfrm>
            <a:off x="1462088" y="2852738"/>
            <a:ext cx="381000" cy="381000"/>
          </a:xfrm>
          <a:prstGeom prst="rect">
            <a:avLst/>
          </a:prstGeom>
          <a:noFill/>
          <a:ln w="19050">
            <a:solidFill>
              <a:srgbClr val="000000"/>
            </a:solidFill>
            <a:miter lim="800000"/>
            <a:headEnd/>
            <a:tailEnd/>
          </a:ln>
        </p:spPr>
        <p:txBody>
          <a:bodyPr wrap="none" anchor="ctr"/>
          <a:lstStyle/>
          <a:p>
            <a:pPr algn="ctr"/>
            <a:endParaRPr lang="en-US" sz="3600"/>
          </a:p>
        </p:txBody>
      </p:sp>
      <p:sp>
        <p:nvSpPr>
          <p:cNvPr id="3103" name="Rectangle 41"/>
          <p:cNvSpPr>
            <a:spLocks noChangeArrowheads="1"/>
          </p:cNvSpPr>
          <p:nvPr/>
        </p:nvSpPr>
        <p:spPr bwMode="auto">
          <a:xfrm>
            <a:off x="3505200" y="2819400"/>
            <a:ext cx="381000" cy="381000"/>
          </a:xfrm>
          <a:prstGeom prst="rect">
            <a:avLst/>
          </a:prstGeom>
          <a:noFill/>
          <a:ln w="19050">
            <a:solidFill>
              <a:srgbClr val="000000"/>
            </a:solidFill>
            <a:miter lim="800000"/>
            <a:headEnd/>
            <a:tailEnd/>
          </a:ln>
        </p:spPr>
        <p:txBody>
          <a:bodyPr wrap="none" anchor="ctr"/>
          <a:lstStyle/>
          <a:p>
            <a:pPr algn="ctr"/>
            <a:endParaRPr lang="en-US" sz="3600"/>
          </a:p>
        </p:txBody>
      </p:sp>
      <p:sp>
        <p:nvSpPr>
          <p:cNvPr id="3104" name="Rectangle 42"/>
          <p:cNvSpPr>
            <a:spLocks noChangeArrowheads="1"/>
          </p:cNvSpPr>
          <p:nvPr/>
        </p:nvSpPr>
        <p:spPr bwMode="auto">
          <a:xfrm>
            <a:off x="5743575" y="2822575"/>
            <a:ext cx="381000" cy="381000"/>
          </a:xfrm>
          <a:prstGeom prst="rect">
            <a:avLst/>
          </a:prstGeom>
          <a:noFill/>
          <a:ln w="19050">
            <a:solidFill>
              <a:srgbClr val="000000"/>
            </a:solidFill>
            <a:miter lim="800000"/>
            <a:headEnd/>
            <a:tailEnd/>
          </a:ln>
        </p:spPr>
        <p:txBody>
          <a:bodyPr wrap="none" anchor="ctr"/>
          <a:lstStyle/>
          <a:p>
            <a:pPr algn="ctr"/>
            <a:endParaRPr lang="en-US" sz="3600"/>
          </a:p>
        </p:txBody>
      </p:sp>
      <p:sp>
        <p:nvSpPr>
          <p:cNvPr id="3105" name="Rectangle 43"/>
          <p:cNvSpPr>
            <a:spLocks noChangeArrowheads="1"/>
          </p:cNvSpPr>
          <p:nvPr/>
        </p:nvSpPr>
        <p:spPr bwMode="auto">
          <a:xfrm>
            <a:off x="7924800" y="2819400"/>
            <a:ext cx="381000" cy="381000"/>
          </a:xfrm>
          <a:prstGeom prst="rect">
            <a:avLst/>
          </a:prstGeom>
          <a:noFill/>
          <a:ln w="19050">
            <a:solidFill>
              <a:srgbClr val="000000"/>
            </a:solidFill>
            <a:miter lim="800000"/>
            <a:headEnd/>
            <a:tailEnd/>
          </a:ln>
        </p:spPr>
        <p:txBody>
          <a:bodyPr wrap="none" anchor="ctr"/>
          <a:lstStyle/>
          <a:p>
            <a:pPr algn="ctr"/>
            <a:endParaRPr 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8597"/>
                                        </p:tgtEl>
                                        <p:attrNameLst>
                                          <p:attrName>style.visibility</p:attrName>
                                        </p:attrNameLst>
                                      </p:cBhvr>
                                      <p:to>
                                        <p:strVal val="visible"/>
                                      </p:to>
                                    </p:set>
                                    <p:anim calcmode="lin" valueType="num">
                                      <p:cBhvr>
                                        <p:cTn id="7" dur="1000" fill="hold"/>
                                        <p:tgtEl>
                                          <p:spTgt spid="408597"/>
                                        </p:tgtEl>
                                        <p:attrNameLst>
                                          <p:attrName>ppt_w</p:attrName>
                                        </p:attrNameLst>
                                      </p:cBhvr>
                                      <p:tavLst>
                                        <p:tav tm="0">
                                          <p:val>
                                            <p:fltVal val="0"/>
                                          </p:val>
                                        </p:tav>
                                        <p:tav tm="100000">
                                          <p:val>
                                            <p:strVal val="#ppt_w"/>
                                          </p:val>
                                        </p:tav>
                                      </p:tavLst>
                                    </p:anim>
                                    <p:anim calcmode="lin" valueType="num">
                                      <p:cBhvr>
                                        <p:cTn id="8" dur="1000" fill="hold"/>
                                        <p:tgtEl>
                                          <p:spTgt spid="408597"/>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08599"/>
                                        </p:tgtEl>
                                        <p:attrNameLst>
                                          <p:attrName>style.visibility</p:attrName>
                                        </p:attrNameLst>
                                      </p:cBhvr>
                                      <p:to>
                                        <p:strVal val="visible"/>
                                      </p:to>
                                    </p:set>
                                    <p:anim calcmode="lin" valueType="num">
                                      <p:cBhvr>
                                        <p:cTn id="11" dur="1000" fill="hold"/>
                                        <p:tgtEl>
                                          <p:spTgt spid="408599"/>
                                        </p:tgtEl>
                                        <p:attrNameLst>
                                          <p:attrName>ppt_w</p:attrName>
                                        </p:attrNameLst>
                                      </p:cBhvr>
                                      <p:tavLst>
                                        <p:tav tm="0">
                                          <p:val>
                                            <p:fltVal val="0"/>
                                          </p:val>
                                        </p:tav>
                                        <p:tav tm="100000">
                                          <p:val>
                                            <p:strVal val="#ppt_w"/>
                                          </p:val>
                                        </p:tav>
                                      </p:tavLst>
                                    </p:anim>
                                    <p:anim calcmode="lin" valueType="num">
                                      <p:cBhvr>
                                        <p:cTn id="12" dur="1000" fill="hold"/>
                                        <p:tgtEl>
                                          <p:spTgt spid="408599"/>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408601"/>
                                        </p:tgtEl>
                                        <p:attrNameLst>
                                          <p:attrName>style.visibility</p:attrName>
                                        </p:attrNameLst>
                                      </p:cBhvr>
                                      <p:to>
                                        <p:strVal val="visible"/>
                                      </p:to>
                                    </p:set>
                                    <p:anim calcmode="lin" valueType="num">
                                      <p:cBhvr>
                                        <p:cTn id="15" dur="1000" fill="hold"/>
                                        <p:tgtEl>
                                          <p:spTgt spid="408601"/>
                                        </p:tgtEl>
                                        <p:attrNameLst>
                                          <p:attrName>ppt_w</p:attrName>
                                        </p:attrNameLst>
                                      </p:cBhvr>
                                      <p:tavLst>
                                        <p:tav tm="0">
                                          <p:val>
                                            <p:fltVal val="0"/>
                                          </p:val>
                                        </p:tav>
                                        <p:tav tm="100000">
                                          <p:val>
                                            <p:strVal val="#ppt_w"/>
                                          </p:val>
                                        </p:tav>
                                      </p:tavLst>
                                    </p:anim>
                                    <p:anim calcmode="lin" valueType="num">
                                      <p:cBhvr>
                                        <p:cTn id="16" dur="1000" fill="hold"/>
                                        <p:tgtEl>
                                          <p:spTgt spid="408601"/>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408603"/>
                                        </p:tgtEl>
                                        <p:attrNameLst>
                                          <p:attrName>style.visibility</p:attrName>
                                        </p:attrNameLst>
                                      </p:cBhvr>
                                      <p:to>
                                        <p:strVal val="visible"/>
                                      </p:to>
                                    </p:set>
                                    <p:anim calcmode="lin" valueType="num">
                                      <p:cBhvr>
                                        <p:cTn id="19" dur="1000" fill="hold"/>
                                        <p:tgtEl>
                                          <p:spTgt spid="408603"/>
                                        </p:tgtEl>
                                        <p:attrNameLst>
                                          <p:attrName>ppt_w</p:attrName>
                                        </p:attrNameLst>
                                      </p:cBhvr>
                                      <p:tavLst>
                                        <p:tav tm="0">
                                          <p:val>
                                            <p:fltVal val="0"/>
                                          </p:val>
                                        </p:tav>
                                        <p:tav tm="100000">
                                          <p:val>
                                            <p:strVal val="#ppt_w"/>
                                          </p:val>
                                        </p:tav>
                                      </p:tavLst>
                                    </p:anim>
                                    <p:anim calcmode="lin" valueType="num">
                                      <p:cBhvr>
                                        <p:cTn id="20" dur="1000" fill="hold"/>
                                        <p:tgtEl>
                                          <p:spTgt spid="408603"/>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5" presetClass="path" presetSubtype="0" accel="50000" decel="50000" fill="hold" nodeType="clickEffect">
                                  <p:stCondLst>
                                    <p:cond delay="0"/>
                                  </p:stCondLst>
                                  <p:childTnLst>
                                    <p:animMotion origin="layout" path="M 1.11111E-6 -1.11111E-6 L -0.18264 -1.11111E-6 " pathEditMode="relative" rAng="0" ptsTypes="AA">
                                      <p:cBhvr>
                                        <p:cTn id="24" dur="2000" fill="hold"/>
                                        <p:tgtEl>
                                          <p:spTgt spid="3"/>
                                        </p:tgtEl>
                                        <p:attrNameLst>
                                          <p:attrName>ppt_x</p:attrName>
                                          <p:attrName>ppt_y</p:attrName>
                                        </p:attrNameLst>
                                      </p:cBhvr>
                                      <p:rCtr x="-91" y="0"/>
                                    </p:animMotion>
                                  </p:childTnLst>
                                </p:cTn>
                              </p:par>
                              <p:par>
                                <p:cTn id="25" presetID="35" presetClass="path" presetSubtype="0" accel="50000" decel="50000" fill="hold" nodeType="withEffect">
                                  <p:stCondLst>
                                    <p:cond delay="0"/>
                                  </p:stCondLst>
                                  <p:childTnLst>
                                    <p:animMotion origin="layout" path="M 0.02431 -0.00278 L -0.1875 -0.00139 " pathEditMode="relative" rAng="0" ptsTypes="AA">
                                      <p:cBhvr>
                                        <p:cTn id="26" dur="1000" fill="hold"/>
                                        <p:tgtEl>
                                          <p:spTgt spid="4"/>
                                        </p:tgtEl>
                                        <p:attrNameLst>
                                          <p:attrName>ppt_x</p:attrName>
                                          <p:attrName>ppt_y</p:attrName>
                                        </p:attrNameLst>
                                      </p:cBhvr>
                                      <p:rCtr x="-106" y="1"/>
                                    </p:animMotion>
                                  </p:childTnLst>
                                </p:cTn>
                              </p:par>
                              <p:par>
                                <p:cTn id="27" presetID="63" presetClass="path" presetSubtype="0" accel="50000" decel="50000" fill="hold" nodeType="withEffect">
                                  <p:stCondLst>
                                    <p:cond delay="0"/>
                                  </p:stCondLst>
                                  <p:childTnLst>
                                    <p:animMotion origin="layout" path="M -0.00798 -1.11111E-6 L 0.35903 0.00278 " pathEditMode="relative" rAng="0" ptsTypes="AA">
                                      <p:cBhvr>
                                        <p:cTn id="28" dur="1000" fill="hold"/>
                                        <p:tgtEl>
                                          <p:spTgt spid="2"/>
                                        </p:tgtEl>
                                        <p:attrNameLst>
                                          <p:attrName>ppt_x</p:attrName>
                                          <p:attrName>ppt_y</p:attrName>
                                        </p:attrNameLst>
                                      </p:cBhvr>
                                      <p:rCtr x="184"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97" grpId="0"/>
      <p:bldP spid="408599" grpId="0"/>
      <p:bldP spid="408601" grpId="0"/>
      <p:bldP spid="40860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825500"/>
            <a:ext cx="723900" cy="646113"/>
          </a:xfrm>
          <a:prstGeom prst="rect">
            <a:avLst/>
          </a:prstGeom>
          <a:noFill/>
          <a:ln w="9525">
            <a:noFill/>
            <a:miter lim="800000"/>
            <a:headEnd/>
            <a:tailEnd/>
          </a:ln>
        </p:spPr>
        <p:txBody>
          <a:bodyPr wrap="none">
            <a:spAutoFit/>
          </a:bodyPr>
          <a:lstStyle/>
          <a:p>
            <a:r>
              <a:rPr lang="en-US" sz="3600" b="1">
                <a:solidFill>
                  <a:srgbClr val="FF0000"/>
                </a:solidFill>
              </a:rPr>
              <a:t>b/ </a:t>
            </a:r>
          </a:p>
        </p:txBody>
      </p:sp>
      <p:sp>
        <p:nvSpPr>
          <p:cNvPr id="12291" name="Line 3"/>
          <p:cNvSpPr>
            <a:spLocks noChangeShapeType="1"/>
          </p:cNvSpPr>
          <p:nvPr/>
        </p:nvSpPr>
        <p:spPr bwMode="auto">
          <a:xfrm>
            <a:off x="2987675" y="1163638"/>
            <a:ext cx="609600" cy="0"/>
          </a:xfrm>
          <a:prstGeom prst="line">
            <a:avLst/>
          </a:prstGeom>
          <a:noFill/>
          <a:ln w="9525">
            <a:solidFill>
              <a:schemeClr val="tx1"/>
            </a:solidFill>
            <a:round/>
            <a:headEnd/>
            <a:tailEnd/>
          </a:ln>
        </p:spPr>
        <p:txBody>
          <a:bodyPr/>
          <a:lstStyle/>
          <a:p>
            <a:endParaRPr lang="en-US"/>
          </a:p>
        </p:txBody>
      </p:sp>
      <p:sp>
        <p:nvSpPr>
          <p:cNvPr id="12292" name="Text Box 4"/>
          <p:cNvSpPr txBox="1">
            <a:spLocks noChangeArrowheads="1"/>
          </p:cNvSpPr>
          <p:nvPr/>
        </p:nvSpPr>
        <p:spPr bwMode="auto">
          <a:xfrm>
            <a:off x="3143250" y="630238"/>
            <a:ext cx="441325" cy="646112"/>
          </a:xfrm>
          <a:prstGeom prst="rect">
            <a:avLst/>
          </a:prstGeom>
          <a:noFill/>
          <a:ln w="9525">
            <a:noFill/>
            <a:miter lim="800000"/>
            <a:headEnd/>
            <a:tailEnd/>
          </a:ln>
        </p:spPr>
        <p:txBody>
          <a:bodyPr wrap="none">
            <a:spAutoFit/>
          </a:bodyPr>
          <a:lstStyle/>
          <a:p>
            <a:r>
              <a:rPr lang="en-US" sz="3600"/>
              <a:t>5</a:t>
            </a:r>
          </a:p>
        </p:txBody>
      </p:sp>
      <p:sp>
        <p:nvSpPr>
          <p:cNvPr id="12293" name="Text Box 5"/>
          <p:cNvSpPr txBox="1">
            <a:spLocks noChangeArrowheads="1"/>
          </p:cNvSpPr>
          <p:nvPr/>
        </p:nvSpPr>
        <p:spPr bwMode="auto">
          <a:xfrm>
            <a:off x="3101975" y="1096963"/>
            <a:ext cx="441325" cy="646112"/>
          </a:xfrm>
          <a:prstGeom prst="rect">
            <a:avLst/>
          </a:prstGeom>
          <a:noFill/>
          <a:ln w="9525">
            <a:noFill/>
            <a:miter lim="800000"/>
            <a:headEnd/>
            <a:tailEnd/>
          </a:ln>
        </p:spPr>
        <p:txBody>
          <a:bodyPr wrap="none">
            <a:spAutoFit/>
          </a:bodyPr>
          <a:lstStyle/>
          <a:p>
            <a:r>
              <a:rPr lang="en-US" sz="3600"/>
              <a:t>6</a:t>
            </a:r>
          </a:p>
        </p:txBody>
      </p:sp>
      <p:sp>
        <p:nvSpPr>
          <p:cNvPr id="12294" name="Text Box 6"/>
          <p:cNvSpPr txBox="1">
            <a:spLocks noChangeArrowheads="1"/>
          </p:cNvSpPr>
          <p:nvPr/>
        </p:nvSpPr>
        <p:spPr bwMode="auto">
          <a:xfrm>
            <a:off x="3714750" y="811213"/>
            <a:ext cx="617538" cy="584200"/>
          </a:xfrm>
          <a:prstGeom prst="rect">
            <a:avLst/>
          </a:prstGeom>
          <a:noFill/>
          <a:ln w="9525">
            <a:noFill/>
            <a:miter lim="800000"/>
            <a:headEnd/>
            <a:tailEnd/>
          </a:ln>
        </p:spPr>
        <p:txBody>
          <a:bodyPr wrap="none">
            <a:spAutoFit/>
          </a:bodyPr>
          <a:lstStyle/>
          <a:p>
            <a:r>
              <a:rPr lang="en-US" sz="3200"/>
              <a:t>và</a:t>
            </a:r>
          </a:p>
        </p:txBody>
      </p:sp>
      <p:sp>
        <p:nvSpPr>
          <p:cNvPr id="12295" name="Line 7"/>
          <p:cNvSpPr>
            <a:spLocks noChangeShapeType="1"/>
          </p:cNvSpPr>
          <p:nvPr/>
        </p:nvSpPr>
        <p:spPr bwMode="auto">
          <a:xfrm>
            <a:off x="4283075" y="1163638"/>
            <a:ext cx="609600" cy="0"/>
          </a:xfrm>
          <a:prstGeom prst="line">
            <a:avLst/>
          </a:prstGeom>
          <a:noFill/>
          <a:ln w="9525">
            <a:solidFill>
              <a:schemeClr val="tx1"/>
            </a:solidFill>
            <a:round/>
            <a:headEnd/>
            <a:tailEnd/>
          </a:ln>
        </p:spPr>
        <p:txBody>
          <a:bodyPr/>
          <a:lstStyle/>
          <a:p>
            <a:endParaRPr lang="en-US"/>
          </a:p>
        </p:txBody>
      </p:sp>
      <p:sp>
        <p:nvSpPr>
          <p:cNvPr id="12296" name="Text Box 8"/>
          <p:cNvSpPr txBox="1">
            <a:spLocks noChangeArrowheads="1"/>
          </p:cNvSpPr>
          <p:nvPr/>
        </p:nvSpPr>
        <p:spPr bwMode="auto">
          <a:xfrm>
            <a:off x="4397375" y="620713"/>
            <a:ext cx="441325" cy="646112"/>
          </a:xfrm>
          <a:prstGeom prst="rect">
            <a:avLst/>
          </a:prstGeom>
          <a:noFill/>
          <a:ln w="9525">
            <a:noFill/>
            <a:miter lim="800000"/>
            <a:headEnd/>
            <a:tailEnd/>
          </a:ln>
        </p:spPr>
        <p:txBody>
          <a:bodyPr wrap="none">
            <a:spAutoFit/>
          </a:bodyPr>
          <a:lstStyle/>
          <a:p>
            <a:r>
              <a:rPr lang="en-US" sz="3600"/>
              <a:t>7</a:t>
            </a:r>
          </a:p>
        </p:txBody>
      </p:sp>
      <p:sp>
        <p:nvSpPr>
          <p:cNvPr id="12297" name="Text Box 9"/>
          <p:cNvSpPr txBox="1">
            <a:spLocks noChangeArrowheads="1"/>
          </p:cNvSpPr>
          <p:nvPr/>
        </p:nvSpPr>
        <p:spPr bwMode="auto">
          <a:xfrm>
            <a:off x="4397375" y="1077913"/>
            <a:ext cx="441325" cy="646112"/>
          </a:xfrm>
          <a:prstGeom prst="rect">
            <a:avLst/>
          </a:prstGeom>
          <a:noFill/>
          <a:ln w="9525">
            <a:noFill/>
            <a:miter lim="800000"/>
            <a:headEnd/>
            <a:tailEnd/>
          </a:ln>
        </p:spPr>
        <p:txBody>
          <a:bodyPr wrap="none">
            <a:spAutoFit/>
          </a:bodyPr>
          <a:lstStyle/>
          <a:p>
            <a:r>
              <a:rPr lang="en-US" sz="3600"/>
              <a:t>8</a:t>
            </a:r>
          </a:p>
        </p:txBody>
      </p:sp>
      <p:sp>
        <p:nvSpPr>
          <p:cNvPr id="421898" name="Text Box 10"/>
          <p:cNvSpPr txBox="1">
            <a:spLocks noChangeArrowheads="1"/>
          </p:cNvSpPr>
          <p:nvPr/>
        </p:nvSpPr>
        <p:spPr bwMode="auto">
          <a:xfrm>
            <a:off x="609600" y="1857375"/>
            <a:ext cx="5316538" cy="523875"/>
          </a:xfrm>
          <a:prstGeom prst="rect">
            <a:avLst/>
          </a:prstGeom>
          <a:noFill/>
          <a:ln w="9525">
            <a:noFill/>
            <a:miter lim="800000"/>
            <a:headEnd/>
            <a:tailEnd/>
          </a:ln>
        </p:spPr>
        <p:txBody>
          <a:bodyPr wrap="none">
            <a:spAutoFit/>
          </a:bodyPr>
          <a:lstStyle/>
          <a:p>
            <a:r>
              <a:rPr lang="en-US" sz="2800" b="1"/>
              <a:t>Quy đồng mẫu số hai phân số</a:t>
            </a:r>
          </a:p>
        </p:txBody>
      </p:sp>
      <p:sp>
        <p:nvSpPr>
          <p:cNvPr id="421899" name="Line 11"/>
          <p:cNvSpPr>
            <a:spLocks noChangeShapeType="1"/>
          </p:cNvSpPr>
          <p:nvPr/>
        </p:nvSpPr>
        <p:spPr bwMode="auto">
          <a:xfrm>
            <a:off x="4702175" y="2130425"/>
            <a:ext cx="609600" cy="0"/>
          </a:xfrm>
          <a:prstGeom prst="line">
            <a:avLst/>
          </a:prstGeom>
          <a:noFill/>
          <a:ln w="9525">
            <a:solidFill>
              <a:schemeClr val="tx1"/>
            </a:solidFill>
            <a:round/>
            <a:headEnd/>
            <a:tailEnd/>
          </a:ln>
        </p:spPr>
        <p:txBody>
          <a:bodyPr/>
          <a:lstStyle/>
          <a:p>
            <a:endParaRPr lang="en-US"/>
          </a:p>
        </p:txBody>
      </p:sp>
      <p:sp>
        <p:nvSpPr>
          <p:cNvPr id="421900" name="Text Box 12"/>
          <p:cNvSpPr txBox="1">
            <a:spLocks noChangeArrowheads="1"/>
          </p:cNvSpPr>
          <p:nvPr/>
        </p:nvSpPr>
        <p:spPr bwMode="auto">
          <a:xfrm>
            <a:off x="4857750" y="1597025"/>
            <a:ext cx="441325" cy="646113"/>
          </a:xfrm>
          <a:prstGeom prst="rect">
            <a:avLst/>
          </a:prstGeom>
          <a:noFill/>
          <a:ln w="9525">
            <a:noFill/>
            <a:miter lim="800000"/>
            <a:headEnd/>
            <a:tailEnd/>
          </a:ln>
        </p:spPr>
        <p:txBody>
          <a:bodyPr wrap="none">
            <a:spAutoFit/>
          </a:bodyPr>
          <a:lstStyle/>
          <a:p>
            <a:r>
              <a:rPr lang="en-US" sz="3600"/>
              <a:t>5</a:t>
            </a:r>
          </a:p>
        </p:txBody>
      </p:sp>
      <p:sp>
        <p:nvSpPr>
          <p:cNvPr id="421901" name="Text Box 13"/>
          <p:cNvSpPr txBox="1">
            <a:spLocks noChangeArrowheads="1"/>
          </p:cNvSpPr>
          <p:nvPr/>
        </p:nvSpPr>
        <p:spPr bwMode="auto">
          <a:xfrm>
            <a:off x="4816475" y="2063750"/>
            <a:ext cx="441325" cy="646113"/>
          </a:xfrm>
          <a:prstGeom prst="rect">
            <a:avLst/>
          </a:prstGeom>
          <a:noFill/>
          <a:ln w="9525">
            <a:noFill/>
            <a:miter lim="800000"/>
            <a:headEnd/>
            <a:tailEnd/>
          </a:ln>
        </p:spPr>
        <p:txBody>
          <a:bodyPr wrap="none">
            <a:spAutoFit/>
          </a:bodyPr>
          <a:lstStyle/>
          <a:p>
            <a:r>
              <a:rPr lang="en-US" sz="3600"/>
              <a:t>6</a:t>
            </a:r>
          </a:p>
        </p:txBody>
      </p:sp>
      <p:sp>
        <p:nvSpPr>
          <p:cNvPr id="421902" name="Text Box 14"/>
          <p:cNvSpPr txBox="1">
            <a:spLocks noChangeArrowheads="1"/>
          </p:cNvSpPr>
          <p:nvPr/>
        </p:nvSpPr>
        <p:spPr bwMode="auto">
          <a:xfrm>
            <a:off x="5429250" y="1778000"/>
            <a:ext cx="617538" cy="584200"/>
          </a:xfrm>
          <a:prstGeom prst="rect">
            <a:avLst/>
          </a:prstGeom>
          <a:noFill/>
          <a:ln w="9525">
            <a:noFill/>
            <a:miter lim="800000"/>
            <a:headEnd/>
            <a:tailEnd/>
          </a:ln>
        </p:spPr>
        <p:txBody>
          <a:bodyPr wrap="none">
            <a:spAutoFit/>
          </a:bodyPr>
          <a:lstStyle/>
          <a:p>
            <a:r>
              <a:rPr lang="en-US" sz="3200"/>
              <a:t>và</a:t>
            </a:r>
          </a:p>
        </p:txBody>
      </p:sp>
      <p:sp>
        <p:nvSpPr>
          <p:cNvPr id="421903" name="Line 15"/>
          <p:cNvSpPr>
            <a:spLocks noChangeShapeType="1"/>
          </p:cNvSpPr>
          <p:nvPr/>
        </p:nvSpPr>
        <p:spPr bwMode="auto">
          <a:xfrm>
            <a:off x="5997575" y="2130425"/>
            <a:ext cx="609600" cy="0"/>
          </a:xfrm>
          <a:prstGeom prst="line">
            <a:avLst/>
          </a:prstGeom>
          <a:noFill/>
          <a:ln w="9525">
            <a:solidFill>
              <a:schemeClr val="tx1"/>
            </a:solidFill>
            <a:round/>
            <a:headEnd/>
            <a:tailEnd/>
          </a:ln>
        </p:spPr>
        <p:txBody>
          <a:bodyPr/>
          <a:lstStyle/>
          <a:p>
            <a:endParaRPr lang="en-US"/>
          </a:p>
        </p:txBody>
      </p:sp>
      <p:sp>
        <p:nvSpPr>
          <p:cNvPr id="421904" name="Text Box 16"/>
          <p:cNvSpPr txBox="1">
            <a:spLocks noChangeArrowheads="1"/>
          </p:cNvSpPr>
          <p:nvPr/>
        </p:nvSpPr>
        <p:spPr bwMode="auto">
          <a:xfrm>
            <a:off x="6111875" y="1587500"/>
            <a:ext cx="441325" cy="646113"/>
          </a:xfrm>
          <a:prstGeom prst="rect">
            <a:avLst/>
          </a:prstGeom>
          <a:noFill/>
          <a:ln w="9525">
            <a:noFill/>
            <a:miter lim="800000"/>
            <a:headEnd/>
            <a:tailEnd/>
          </a:ln>
        </p:spPr>
        <p:txBody>
          <a:bodyPr wrap="none">
            <a:spAutoFit/>
          </a:bodyPr>
          <a:lstStyle/>
          <a:p>
            <a:r>
              <a:rPr lang="en-US" sz="3600"/>
              <a:t>7</a:t>
            </a:r>
          </a:p>
        </p:txBody>
      </p:sp>
      <p:sp>
        <p:nvSpPr>
          <p:cNvPr id="421905" name="Text Box 17"/>
          <p:cNvSpPr txBox="1">
            <a:spLocks noChangeArrowheads="1"/>
          </p:cNvSpPr>
          <p:nvPr/>
        </p:nvSpPr>
        <p:spPr bwMode="auto">
          <a:xfrm>
            <a:off x="6111875" y="2044700"/>
            <a:ext cx="441325" cy="646113"/>
          </a:xfrm>
          <a:prstGeom prst="rect">
            <a:avLst/>
          </a:prstGeom>
          <a:noFill/>
          <a:ln w="9525">
            <a:noFill/>
            <a:miter lim="800000"/>
            <a:headEnd/>
            <a:tailEnd/>
          </a:ln>
        </p:spPr>
        <p:txBody>
          <a:bodyPr wrap="none">
            <a:spAutoFit/>
          </a:bodyPr>
          <a:lstStyle/>
          <a:p>
            <a:r>
              <a:rPr lang="en-US" sz="3600"/>
              <a:t>8</a:t>
            </a:r>
          </a:p>
        </p:txBody>
      </p:sp>
      <p:sp>
        <p:nvSpPr>
          <p:cNvPr id="421906" name="Line 18"/>
          <p:cNvSpPr>
            <a:spLocks noChangeShapeType="1"/>
          </p:cNvSpPr>
          <p:nvPr/>
        </p:nvSpPr>
        <p:spPr bwMode="auto">
          <a:xfrm>
            <a:off x="968375" y="3159125"/>
            <a:ext cx="609600" cy="0"/>
          </a:xfrm>
          <a:prstGeom prst="line">
            <a:avLst/>
          </a:prstGeom>
          <a:noFill/>
          <a:ln w="9525">
            <a:solidFill>
              <a:schemeClr val="tx1"/>
            </a:solidFill>
            <a:round/>
            <a:headEnd/>
            <a:tailEnd/>
          </a:ln>
        </p:spPr>
        <p:txBody>
          <a:bodyPr/>
          <a:lstStyle/>
          <a:p>
            <a:endParaRPr lang="en-US"/>
          </a:p>
        </p:txBody>
      </p:sp>
      <p:sp>
        <p:nvSpPr>
          <p:cNvPr id="421907" name="Text Box 19"/>
          <p:cNvSpPr txBox="1">
            <a:spLocks noChangeArrowheads="1"/>
          </p:cNvSpPr>
          <p:nvPr/>
        </p:nvSpPr>
        <p:spPr bwMode="auto">
          <a:xfrm>
            <a:off x="1123950" y="2625725"/>
            <a:ext cx="441325" cy="646113"/>
          </a:xfrm>
          <a:prstGeom prst="rect">
            <a:avLst/>
          </a:prstGeom>
          <a:noFill/>
          <a:ln w="9525">
            <a:noFill/>
            <a:miter lim="800000"/>
            <a:headEnd/>
            <a:tailEnd/>
          </a:ln>
        </p:spPr>
        <p:txBody>
          <a:bodyPr wrap="none">
            <a:spAutoFit/>
          </a:bodyPr>
          <a:lstStyle/>
          <a:p>
            <a:r>
              <a:rPr lang="en-US" sz="3600">
                <a:solidFill>
                  <a:srgbClr val="FF0000"/>
                </a:solidFill>
              </a:rPr>
              <a:t>5</a:t>
            </a:r>
          </a:p>
        </p:txBody>
      </p:sp>
      <p:sp>
        <p:nvSpPr>
          <p:cNvPr id="421908" name="Text Box 20"/>
          <p:cNvSpPr txBox="1">
            <a:spLocks noChangeArrowheads="1"/>
          </p:cNvSpPr>
          <p:nvPr/>
        </p:nvSpPr>
        <p:spPr bwMode="auto">
          <a:xfrm>
            <a:off x="1082675" y="3092450"/>
            <a:ext cx="441325" cy="646113"/>
          </a:xfrm>
          <a:prstGeom prst="rect">
            <a:avLst/>
          </a:prstGeom>
          <a:noFill/>
          <a:ln w="9525">
            <a:noFill/>
            <a:miter lim="800000"/>
            <a:headEnd/>
            <a:tailEnd/>
          </a:ln>
        </p:spPr>
        <p:txBody>
          <a:bodyPr wrap="none">
            <a:spAutoFit/>
          </a:bodyPr>
          <a:lstStyle/>
          <a:p>
            <a:r>
              <a:rPr lang="en-US" sz="3600">
                <a:solidFill>
                  <a:srgbClr val="FF0000"/>
                </a:solidFill>
              </a:rPr>
              <a:t>6</a:t>
            </a:r>
          </a:p>
        </p:txBody>
      </p:sp>
      <p:sp>
        <p:nvSpPr>
          <p:cNvPr id="421909" name="Text Box 21"/>
          <p:cNvSpPr txBox="1">
            <a:spLocks noChangeArrowheads="1"/>
          </p:cNvSpPr>
          <p:nvPr/>
        </p:nvSpPr>
        <p:spPr bwMode="auto">
          <a:xfrm>
            <a:off x="1606550" y="2905125"/>
            <a:ext cx="395288" cy="523875"/>
          </a:xfrm>
          <a:prstGeom prst="rect">
            <a:avLst/>
          </a:prstGeom>
          <a:noFill/>
          <a:ln w="9525">
            <a:noFill/>
            <a:miter lim="800000"/>
            <a:headEnd/>
            <a:tailEnd/>
          </a:ln>
        </p:spPr>
        <p:txBody>
          <a:bodyPr wrap="none">
            <a:spAutoFit/>
          </a:bodyPr>
          <a:lstStyle/>
          <a:p>
            <a:r>
              <a:rPr lang="en-US" sz="2800" b="1"/>
              <a:t>=</a:t>
            </a:r>
          </a:p>
        </p:txBody>
      </p:sp>
      <p:sp>
        <p:nvSpPr>
          <p:cNvPr id="421910" name="Line 22"/>
          <p:cNvSpPr>
            <a:spLocks noChangeShapeType="1"/>
          </p:cNvSpPr>
          <p:nvPr/>
        </p:nvSpPr>
        <p:spPr bwMode="auto">
          <a:xfrm>
            <a:off x="2073275" y="3168650"/>
            <a:ext cx="1143000" cy="0"/>
          </a:xfrm>
          <a:prstGeom prst="line">
            <a:avLst/>
          </a:prstGeom>
          <a:noFill/>
          <a:ln w="9525">
            <a:solidFill>
              <a:schemeClr val="tx1"/>
            </a:solidFill>
            <a:round/>
            <a:headEnd/>
            <a:tailEnd/>
          </a:ln>
        </p:spPr>
        <p:txBody>
          <a:bodyPr/>
          <a:lstStyle/>
          <a:p>
            <a:endParaRPr lang="en-US"/>
          </a:p>
        </p:txBody>
      </p:sp>
      <p:sp>
        <p:nvSpPr>
          <p:cNvPr id="421911" name="Text Box 23"/>
          <p:cNvSpPr txBox="1">
            <a:spLocks noChangeArrowheads="1"/>
          </p:cNvSpPr>
          <p:nvPr/>
        </p:nvSpPr>
        <p:spPr bwMode="auto">
          <a:xfrm>
            <a:off x="2133600" y="2635250"/>
            <a:ext cx="928688" cy="646113"/>
          </a:xfrm>
          <a:prstGeom prst="rect">
            <a:avLst/>
          </a:prstGeom>
          <a:noFill/>
          <a:ln w="9525">
            <a:noFill/>
            <a:miter lim="800000"/>
            <a:headEnd/>
            <a:tailEnd/>
          </a:ln>
        </p:spPr>
        <p:txBody>
          <a:bodyPr wrap="none">
            <a:spAutoFit/>
          </a:bodyPr>
          <a:lstStyle/>
          <a:p>
            <a:r>
              <a:rPr lang="en-US" sz="3600"/>
              <a:t>5x8</a:t>
            </a:r>
          </a:p>
        </p:txBody>
      </p:sp>
      <p:sp>
        <p:nvSpPr>
          <p:cNvPr id="421912" name="Text Box 24"/>
          <p:cNvSpPr txBox="1">
            <a:spLocks noChangeArrowheads="1"/>
          </p:cNvSpPr>
          <p:nvPr/>
        </p:nvSpPr>
        <p:spPr bwMode="auto">
          <a:xfrm>
            <a:off x="2092325" y="3092450"/>
            <a:ext cx="928688" cy="646113"/>
          </a:xfrm>
          <a:prstGeom prst="rect">
            <a:avLst/>
          </a:prstGeom>
          <a:noFill/>
          <a:ln w="9525">
            <a:noFill/>
            <a:miter lim="800000"/>
            <a:headEnd/>
            <a:tailEnd/>
          </a:ln>
        </p:spPr>
        <p:txBody>
          <a:bodyPr wrap="none">
            <a:spAutoFit/>
          </a:bodyPr>
          <a:lstStyle/>
          <a:p>
            <a:r>
              <a:rPr lang="en-US" sz="3600"/>
              <a:t>6x8</a:t>
            </a:r>
          </a:p>
        </p:txBody>
      </p:sp>
      <p:sp>
        <p:nvSpPr>
          <p:cNvPr id="421913" name="Text Box 25"/>
          <p:cNvSpPr txBox="1">
            <a:spLocks noChangeArrowheads="1"/>
          </p:cNvSpPr>
          <p:nvPr/>
        </p:nvSpPr>
        <p:spPr bwMode="auto">
          <a:xfrm>
            <a:off x="3235325" y="2940050"/>
            <a:ext cx="395288" cy="523875"/>
          </a:xfrm>
          <a:prstGeom prst="rect">
            <a:avLst/>
          </a:prstGeom>
          <a:noFill/>
          <a:ln w="9525">
            <a:noFill/>
            <a:miter lim="800000"/>
            <a:headEnd/>
            <a:tailEnd/>
          </a:ln>
        </p:spPr>
        <p:txBody>
          <a:bodyPr wrap="none">
            <a:spAutoFit/>
          </a:bodyPr>
          <a:lstStyle/>
          <a:p>
            <a:r>
              <a:rPr lang="en-US" sz="2800" b="1"/>
              <a:t>=</a:t>
            </a:r>
          </a:p>
        </p:txBody>
      </p:sp>
      <p:sp>
        <p:nvSpPr>
          <p:cNvPr id="421914" name="Text Box 26"/>
          <p:cNvSpPr txBox="1">
            <a:spLocks noChangeArrowheads="1"/>
          </p:cNvSpPr>
          <p:nvPr/>
        </p:nvSpPr>
        <p:spPr bwMode="auto">
          <a:xfrm>
            <a:off x="3692525" y="3092450"/>
            <a:ext cx="696913" cy="646113"/>
          </a:xfrm>
          <a:prstGeom prst="rect">
            <a:avLst/>
          </a:prstGeom>
          <a:noFill/>
          <a:ln w="9525">
            <a:noFill/>
            <a:miter lim="800000"/>
            <a:headEnd/>
            <a:tailEnd/>
          </a:ln>
        </p:spPr>
        <p:txBody>
          <a:bodyPr wrap="none">
            <a:spAutoFit/>
          </a:bodyPr>
          <a:lstStyle/>
          <a:p>
            <a:r>
              <a:rPr lang="en-US" sz="3600">
                <a:solidFill>
                  <a:srgbClr val="0000FF"/>
                </a:solidFill>
              </a:rPr>
              <a:t>48</a:t>
            </a:r>
          </a:p>
        </p:txBody>
      </p:sp>
      <p:sp>
        <p:nvSpPr>
          <p:cNvPr id="421915" name="Line 27"/>
          <p:cNvSpPr>
            <a:spLocks noChangeShapeType="1"/>
          </p:cNvSpPr>
          <p:nvPr/>
        </p:nvSpPr>
        <p:spPr bwMode="auto">
          <a:xfrm>
            <a:off x="3673475" y="3168650"/>
            <a:ext cx="609600" cy="0"/>
          </a:xfrm>
          <a:prstGeom prst="line">
            <a:avLst/>
          </a:prstGeom>
          <a:noFill/>
          <a:ln w="9525">
            <a:solidFill>
              <a:schemeClr val="tx1"/>
            </a:solidFill>
            <a:round/>
            <a:headEnd/>
            <a:tailEnd/>
          </a:ln>
        </p:spPr>
        <p:txBody>
          <a:bodyPr/>
          <a:lstStyle/>
          <a:p>
            <a:endParaRPr lang="en-US"/>
          </a:p>
        </p:txBody>
      </p:sp>
      <p:sp>
        <p:nvSpPr>
          <p:cNvPr id="421916" name="Text Box 28"/>
          <p:cNvSpPr txBox="1">
            <a:spLocks noChangeArrowheads="1"/>
          </p:cNvSpPr>
          <p:nvPr/>
        </p:nvSpPr>
        <p:spPr bwMode="auto">
          <a:xfrm>
            <a:off x="3730625" y="2635250"/>
            <a:ext cx="696913" cy="646113"/>
          </a:xfrm>
          <a:prstGeom prst="rect">
            <a:avLst/>
          </a:prstGeom>
          <a:noFill/>
          <a:ln w="9525">
            <a:noFill/>
            <a:miter lim="800000"/>
            <a:headEnd/>
            <a:tailEnd/>
          </a:ln>
        </p:spPr>
        <p:txBody>
          <a:bodyPr wrap="none">
            <a:spAutoFit/>
          </a:bodyPr>
          <a:lstStyle/>
          <a:p>
            <a:r>
              <a:rPr lang="en-US" sz="3600">
                <a:solidFill>
                  <a:srgbClr val="0000FF"/>
                </a:solidFill>
              </a:rPr>
              <a:t>40</a:t>
            </a:r>
          </a:p>
        </p:txBody>
      </p:sp>
      <p:sp>
        <p:nvSpPr>
          <p:cNvPr id="421917" name="Line 29"/>
          <p:cNvSpPr>
            <a:spLocks noChangeShapeType="1"/>
          </p:cNvSpPr>
          <p:nvPr/>
        </p:nvSpPr>
        <p:spPr bwMode="auto">
          <a:xfrm>
            <a:off x="4972050" y="3163888"/>
            <a:ext cx="609600" cy="0"/>
          </a:xfrm>
          <a:prstGeom prst="line">
            <a:avLst/>
          </a:prstGeom>
          <a:noFill/>
          <a:ln w="9525">
            <a:solidFill>
              <a:schemeClr val="tx1"/>
            </a:solidFill>
            <a:round/>
            <a:headEnd/>
            <a:tailEnd/>
          </a:ln>
        </p:spPr>
        <p:txBody>
          <a:bodyPr/>
          <a:lstStyle/>
          <a:p>
            <a:endParaRPr lang="en-US"/>
          </a:p>
        </p:txBody>
      </p:sp>
      <p:sp>
        <p:nvSpPr>
          <p:cNvPr id="421918" name="Text Box 30"/>
          <p:cNvSpPr txBox="1">
            <a:spLocks noChangeArrowheads="1"/>
          </p:cNvSpPr>
          <p:nvPr/>
        </p:nvSpPr>
        <p:spPr bwMode="auto">
          <a:xfrm>
            <a:off x="5086350" y="2620963"/>
            <a:ext cx="441325" cy="646112"/>
          </a:xfrm>
          <a:prstGeom prst="rect">
            <a:avLst/>
          </a:prstGeom>
          <a:noFill/>
          <a:ln w="9525">
            <a:noFill/>
            <a:miter lim="800000"/>
            <a:headEnd/>
            <a:tailEnd/>
          </a:ln>
        </p:spPr>
        <p:txBody>
          <a:bodyPr wrap="none">
            <a:spAutoFit/>
          </a:bodyPr>
          <a:lstStyle/>
          <a:p>
            <a:r>
              <a:rPr lang="en-US" sz="3600">
                <a:solidFill>
                  <a:srgbClr val="FF0000"/>
                </a:solidFill>
              </a:rPr>
              <a:t>7</a:t>
            </a:r>
          </a:p>
        </p:txBody>
      </p:sp>
      <p:sp>
        <p:nvSpPr>
          <p:cNvPr id="421919" name="Text Box 31"/>
          <p:cNvSpPr txBox="1">
            <a:spLocks noChangeArrowheads="1"/>
          </p:cNvSpPr>
          <p:nvPr/>
        </p:nvSpPr>
        <p:spPr bwMode="auto">
          <a:xfrm>
            <a:off x="5086350" y="3078163"/>
            <a:ext cx="441325" cy="646112"/>
          </a:xfrm>
          <a:prstGeom prst="rect">
            <a:avLst/>
          </a:prstGeom>
          <a:noFill/>
          <a:ln w="9525">
            <a:noFill/>
            <a:miter lim="800000"/>
            <a:headEnd/>
            <a:tailEnd/>
          </a:ln>
        </p:spPr>
        <p:txBody>
          <a:bodyPr wrap="none">
            <a:spAutoFit/>
          </a:bodyPr>
          <a:lstStyle/>
          <a:p>
            <a:r>
              <a:rPr lang="en-US" sz="3600">
                <a:solidFill>
                  <a:srgbClr val="FF0000"/>
                </a:solidFill>
              </a:rPr>
              <a:t>8</a:t>
            </a:r>
          </a:p>
        </p:txBody>
      </p:sp>
      <p:sp>
        <p:nvSpPr>
          <p:cNvPr id="421920" name="Text Box 32"/>
          <p:cNvSpPr txBox="1">
            <a:spLocks noChangeArrowheads="1"/>
          </p:cNvSpPr>
          <p:nvPr/>
        </p:nvSpPr>
        <p:spPr bwMode="auto">
          <a:xfrm>
            <a:off x="5581650" y="2925763"/>
            <a:ext cx="395288" cy="523875"/>
          </a:xfrm>
          <a:prstGeom prst="rect">
            <a:avLst/>
          </a:prstGeom>
          <a:noFill/>
          <a:ln w="9525">
            <a:noFill/>
            <a:miter lim="800000"/>
            <a:headEnd/>
            <a:tailEnd/>
          </a:ln>
        </p:spPr>
        <p:txBody>
          <a:bodyPr wrap="none">
            <a:spAutoFit/>
          </a:bodyPr>
          <a:lstStyle/>
          <a:p>
            <a:r>
              <a:rPr lang="en-US" sz="2800" b="1"/>
              <a:t>=</a:t>
            </a:r>
          </a:p>
        </p:txBody>
      </p:sp>
      <p:sp>
        <p:nvSpPr>
          <p:cNvPr id="421921" name="Line 33"/>
          <p:cNvSpPr>
            <a:spLocks noChangeShapeType="1"/>
          </p:cNvSpPr>
          <p:nvPr/>
        </p:nvSpPr>
        <p:spPr bwMode="auto">
          <a:xfrm>
            <a:off x="6038850" y="3154363"/>
            <a:ext cx="1143000" cy="0"/>
          </a:xfrm>
          <a:prstGeom prst="line">
            <a:avLst/>
          </a:prstGeom>
          <a:noFill/>
          <a:ln w="9525">
            <a:solidFill>
              <a:schemeClr val="tx1"/>
            </a:solidFill>
            <a:round/>
            <a:headEnd/>
            <a:tailEnd/>
          </a:ln>
        </p:spPr>
        <p:txBody>
          <a:bodyPr/>
          <a:lstStyle/>
          <a:p>
            <a:endParaRPr lang="en-US"/>
          </a:p>
        </p:txBody>
      </p:sp>
      <p:sp>
        <p:nvSpPr>
          <p:cNvPr id="421922" name="Text Box 34"/>
          <p:cNvSpPr txBox="1">
            <a:spLocks noChangeArrowheads="1"/>
          </p:cNvSpPr>
          <p:nvPr/>
        </p:nvSpPr>
        <p:spPr bwMode="auto">
          <a:xfrm>
            <a:off x="6099175" y="2620963"/>
            <a:ext cx="928688" cy="646112"/>
          </a:xfrm>
          <a:prstGeom prst="rect">
            <a:avLst/>
          </a:prstGeom>
          <a:noFill/>
          <a:ln w="9525">
            <a:noFill/>
            <a:miter lim="800000"/>
            <a:headEnd/>
            <a:tailEnd/>
          </a:ln>
        </p:spPr>
        <p:txBody>
          <a:bodyPr wrap="none">
            <a:spAutoFit/>
          </a:bodyPr>
          <a:lstStyle/>
          <a:p>
            <a:r>
              <a:rPr lang="en-US" sz="3600"/>
              <a:t>7x6</a:t>
            </a:r>
          </a:p>
        </p:txBody>
      </p:sp>
      <p:sp>
        <p:nvSpPr>
          <p:cNvPr id="421923" name="Text Box 35"/>
          <p:cNvSpPr txBox="1">
            <a:spLocks noChangeArrowheads="1"/>
          </p:cNvSpPr>
          <p:nvPr/>
        </p:nvSpPr>
        <p:spPr bwMode="auto">
          <a:xfrm>
            <a:off x="6057900" y="3078163"/>
            <a:ext cx="928688" cy="646112"/>
          </a:xfrm>
          <a:prstGeom prst="rect">
            <a:avLst/>
          </a:prstGeom>
          <a:noFill/>
          <a:ln w="9525">
            <a:noFill/>
            <a:miter lim="800000"/>
            <a:headEnd/>
            <a:tailEnd/>
          </a:ln>
        </p:spPr>
        <p:txBody>
          <a:bodyPr wrap="none">
            <a:spAutoFit/>
          </a:bodyPr>
          <a:lstStyle/>
          <a:p>
            <a:r>
              <a:rPr lang="en-US" sz="3600"/>
              <a:t>8x6</a:t>
            </a:r>
          </a:p>
        </p:txBody>
      </p:sp>
      <p:sp>
        <p:nvSpPr>
          <p:cNvPr id="421924" name="Text Box 36"/>
          <p:cNvSpPr txBox="1">
            <a:spLocks noChangeArrowheads="1"/>
          </p:cNvSpPr>
          <p:nvPr/>
        </p:nvSpPr>
        <p:spPr bwMode="auto">
          <a:xfrm>
            <a:off x="7200900" y="2925763"/>
            <a:ext cx="395288" cy="523875"/>
          </a:xfrm>
          <a:prstGeom prst="rect">
            <a:avLst/>
          </a:prstGeom>
          <a:noFill/>
          <a:ln w="9525">
            <a:noFill/>
            <a:miter lim="800000"/>
            <a:headEnd/>
            <a:tailEnd/>
          </a:ln>
        </p:spPr>
        <p:txBody>
          <a:bodyPr wrap="none">
            <a:spAutoFit/>
          </a:bodyPr>
          <a:lstStyle/>
          <a:p>
            <a:r>
              <a:rPr lang="en-US" sz="2800" b="1"/>
              <a:t>=</a:t>
            </a:r>
          </a:p>
        </p:txBody>
      </p:sp>
      <p:sp>
        <p:nvSpPr>
          <p:cNvPr id="421925" name="Text Box 37"/>
          <p:cNvSpPr txBox="1">
            <a:spLocks noChangeArrowheads="1"/>
          </p:cNvSpPr>
          <p:nvPr/>
        </p:nvSpPr>
        <p:spPr bwMode="auto">
          <a:xfrm>
            <a:off x="7658100" y="3078163"/>
            <a:ext cx="696913" cy="646112"/>
          </a:xfrm>
          <a:prstGeom prst="rect">
            <a:avLst/>
          </a:prstGeom>
          <a:noFill/>
          <a:ln w="9525">
            <a:noFill/>
            <a:miter lim="800000"/>
            <a:headEnd/>
            <a:tailEnd/>
          </a:ln>
        </p:spPr>
        <p:txBody>
          <a:bodyPr wrap="none">
            <a:spAutoFit/>
          </a:bodyPr>
          <a:lstStyle/>
          <a:p>
            <a:r>
              <a:rPr lang="en-US" sz="3600">
                <a:solidFill>
                  <a:srgbClr val="0000FF"/>
                </a:solidFill>
              </a:rPr>
              <a:t>48</a:t>
            </a:r>
          </a:p>
        </p:txBody>
      </p:sp>
      <p:sp>
        <p:nvSpPr>
          <p:cNvPr id="421926" name="Line 38"/>
          <p:cNvSpPr>
            <a:spLocks noChangeShapeType="1"/>
          </p:cNvSpPr>
          <p:nvPr/>
        </p:nvSpPr>
        <p:spPr bwMode="auto">
          <a:xfrm>
            <a:off x="7639050" y="3154363"/>
            <a:ext cx="609600" cy="0"/>
          </a:xfrm>
          <a:prstGeom prst="line">
            <a:avLst/>
          </a:prstGeom>
          <a:noFill/>
          <a:ln w="9525">
            <a:solidFill>
              <a:schemeClr val="tx1"/>
            </a:solidFill>
            <a:round/>
            <a:headEnd/>
            <a:tailEnd/>
          </a:ln>
        </p:spPr>
        <p:txBody>
          <a:bodyPr/>
          <a:lstStyle/>
          <a:p>
            <a:endParaRPr lang="en-US"/>
          </a:p>
        </p:txBody>
      </p:sp>
      <p:sp>
        <p:nvSpPr>
          <p:cNvPr id="421927" name="Text Box 39"/>
          <p:cNvSpPr txBox="1">
            <a:spLocks noChangeArrowheads="1"/>
          </p:cNvSpPr>
          <p:nvPr/>
        </p:nvSpPr>
        <p:spPr bwMode="auto">
          <a:xfrm>
            <a:off x="7696200" y="2620963"/>
            <a:ext cx="696913" cy="646112"/>
          </a:xfrm>
          <a:prstGeom prst="rect">
            <a:avLst/>
          </a:prstGeom>
          <a:noFill/>
          <a:ln w="9525">
            <a:noFill/>
            <a:miter lim="800000"/>
            <a:headEnd/>
            <a:tailEnd/>
          </a:ln>
        </p:spPr>
        <p:txBody>
          <a:bodyPr wrap="none">
            <a:spAutoFit/>
          </a:bodyPr>
          <a:lstStyle/>
          <a:p>
            <a:r>
              <a:rPr lang="en-US" sz="3600">
                <a:solidFill>
                  <a:srgbClr val="0000FF"/>
                </a:solidFill>
              </a:rPr>
              <a:t>42</a:t>
            </a:r>
          </a:p>
        </p:txBody>
      </p:sp>
      <p:sp>
        <p:nvSpPr>
          <p:cNvPr id="421928" name="Text Box 40"/>
          <p:cNvSpPr txBox="1">
            <a:spLocks noChangeArrowheads="1"/>
          </p:cNvSpPr>
          <p:nvPr/>
        </p:nvSpPr>
        <p:spPr bwMode="auto">
          <a:xfrm>
            <a:off x="1714500" y="4125913"/>
            <a:ext cx="696913" cy="646112"/>
          </a:xfrm>
          <a:prstGeom prst="rect">
            <a:avLst/>
          </a:prstGeom>
          <a:noFill/>
          <a:ln w="9525">
            <a:noFill/>
            <a:miter lim="800000"/>
            <a:headEnd/>
            <a:tailEnd/>
          </a:ln>
        </p:spPr>
        <p:txBody>
          <a:bodyPr wrap="none">
            <a:spAutoFit/>
          </a:bodyPr>
          <a:lstStyle/>
          <a:p>
            <a:r>
              <a:rPr lang="en-US" sz="3600">
                <a:solidFill>
                  <a:srgbClr val="0000FF"/>
                </a:solidFill>
              </a:rPr>
              <a:t>48</a:t>
            </a:r>
          </a:p>
        </p:txBody>
      </p:sp>
      <p:sp>
        <p:nvSpPr>
          <p:cNvPr id="421929" name="Line 41"/>
          <p:cNvSpPr>
            <a:spLocks noChangeShapeType="1"/>
          </p:cNvSpPr>
          <p:nvPr/>
        </p:nvSpPr>
        <p:spPr bwMode="auto">
          <a:xfrm>
            <a:off x="1695450" y="4202113"/>
            <a:ext cx="609600" cy="0"/>
          </a:xfrm>
          <a:prstGeom prst="line">
            <a:avLst/>
          </a:prstGeom>
          <a:noFill/>
          <a:ln w="9525">
            <a:solidFill>
              <a:schemeClr val="tx1"/>
            </a:solidFill>
            <a:round/>
            <a:headEnd/>
            <a:tailEnd/>
          </a:ln>
        </p:spPr>
        <p:txBody>
          <a:bodyPr/>
          <a:lstStyle/>
          <a:p>
            <a:endParaRPr lang="en-US"/>
          </a:p>
        </p:txBody>
      </p:sp>
      <p:sp>
        <p:nvSpPr>
          <p:cNvPr id="421930" name="Text Box 42"/>
          <p:cNvSpPr txBox="1">
            <a:spLocks noChangeArrowheads="1"/>
          </p:cNvSpPr>
          <p:nvPr/>
        </p:nvSpPr>
        <p:spPr bwMode="auto">
          <a:xfrm>
            <a:off x="1752600" y="3668713"/>
            <a:ext cx="696913" cy="646112"/>
          </a:xfrm>
          <a:prstGeom prst="rect">
            <a:avLst/>
          </a:prstGeom>
          <a:noFill/>
          <a:ln w="9525">
            <a:noFill/>
            <a:miter lim="800000"/>
            <a:headEnd/>
            <a:tailEnd/>
          </a:ln>
        </p:spPr>
        <p:txBody>
          <a:bodyPr wrap="none">
            <a:spAutoFit/>
          </a:bodyPr>
          <a:lstStyle/>
          <a:p>
            <a:r>
              <a:rPr lang="en-US" sz="3600">
                <a:solidFill>
                  <a:srgbClr val="0000FF"/>
                </a:solidFill>
              </a:rPr>
              <a:t>40</a:t>
            </a:r>
          </a:p>
        </p:txBody>
      </p:sp>
      <p:sp>
        <p:nvSpPr>
          <p:cNvPr id="421931" name="Text Box 43"/>
          <p:cNvSpPr txBox="1">
            <a:spLocks noChangeArrowheads="1"/>
          </p:cNvSpPr>
          <p:nvPr/>
        </p:nvSpPr>
        <p:spPr bwMode="auto">
          <a:xfrm>
            <a:off x="2400300" y="3840163"/>
            <a:ext cx="484188" cy="708025"/>
          </a:xfrm>
          <a:prstGeom prst="rect">
            <a:avLst/>
          </a:prstGeom>
          <a:noFill/>
          <a:ln w="9525">
            <a:noFill/>
            <a:miter lim="800000"/>
            <a:headEnd/>
            <a:tailEnd/>
          </a:ln>
        </p:spPr>
        <p:txBody>
          <a:bodyPr wrap="none">
            <a:spAutoFit/>
          </a:bodyPr>
          <a:lstStyle/>
          <a:p>
            <a:r>
              <a:rPr lang="en-US" sz="4000" b="1">
                <a:solidFill>
                  <a:srgbClr val="0000FF"/>
                </a:solidFill>
              </a:rPr>
              <a:t>&lt;</a:t>
            </a:r>
          </a:p>
        </p:txBody>
      </p:sp>
      <p:sp>
        <p:nvSpPr>
          <p:cNvPr id="421932" name="Text Box 44"/>
          <p:cNvSpPr txBox="1">
            <a:spLocks noChangeArrowheads="1"/>
          </p:cNvSpPr>
          <p:nvPr/>
        </p:nvSpPr>
        <p:spPr bwMode="auto">
          <a:xfrm>
            <a:off x="2971800" y="4125913"/>
            <a:ext cx="696913" cy="646112"/>
          </a:xfrm>
          <a:prstGeom prst="rect">
            <a:avLst/>
          </a:prstGeom>
          <a:noFill/>
          <a:ln w="9525">
            <a:noFill/>
            <a:miter lim="800000"/>
            <a:headEnd/>
            <a:tailEnd/>
          </a:ln>
        </p:spPr>
        <p:txBody>
          <a:bodyPr wrap="none">
            <a:spAutoFit/>
          </a:bodyPr>
          <a:lstStyle/>
          <a:p>
            <a:r>
              <a:rPr lang="en-US" sz="3600">
                <a:solidFill>
                  <a:srgbClr val="0000FF"/>
                </a:solidFill>
              </a:rPr>
              <a:t>48</a:t>
            </a:r>
          </a:p>
        </p:txBody>
      </p:sp>
      <p:sp>
        <p:nvSpPr>
          <p:cNvPr id="421933" name="Line 45"/>
          <p:cNvSpPr>
            <a:spLocks noChangeShapeType="1"/>
          </p:cNvSpPr>
          <p:nvPr/>
        </p:nvSpPr>
        <p:spPr bwMode="auto">
          <a:xfrm>
            <a:off x="2952750" y="4202113"/>
            <a:ext cx="609600" cy="0"/>
          </a:xfrm>
          <a:prstGeom prst="line">
            <a:avLst/>
          </a:prstGeom>
          <a:noFill/>
          <a:ln w="9525">
            <a:solidFill>
              <a:schemeClr val="tx1"/>
            </a:solidFill>
            <a:round/>
            <a:headEnd/>
            <a:tailEnd/>
          </a:ln>
        </p:spPr>
        <p:txBody>
          <a:bodyPr/>
          <a:lstStyle/>
          <a:p>
            <a:endParaRPr lang="en-US"/>
          </a:p>
        </p:txBody>
      </p:sp>
      <p:sp>
        <p:nvSpPr>
          <p:cNvPr id="421934" name="Text Box 46"/>
          <p:cNvSpPr txBox="1">
            <a:spLocks noChangeArrowheads="1"/>
          </p:cNvSpPr>
          <p:nvPr/>
        </p:nvSpPr>
        <p:spPr bwMode="auto">
          <a:xfrm>
            <a:off x="3009900" y="3668713"/>
            <a:ext cx="696913" cy="646112"/>
          </a:xfrm>
          <a:prstGeom prst="rect">
            <a:avLst/>
          </a:prstGeom>
          <a:noFill/>
          <a:ln w="9525">
            <a:noFill/>
            <a:miter lim="800000"/>
            <a:headEnd/>
            <a:tailEnd/>
          </a:ln>
        </p:spPr>
        <p:txBody>
          <a:bodyPr wrap="none">
            <a:spAutoFit/>
          </a:bodyPr>
          <a:lstStyle/>
          <a:p>
            <a:r>
              <a:rPr lang="en-US" sz="3600">
                <a:solidFill>
                  <a:srgbClr val="0000FF"/>
                </a:solidFill>
              </a:rPr>
              <a:t>42</a:t>
            </a:r>
          </a:p>
        </p:txBody>
      </p:sp>
      <p:sp>
        <p:nvSpPr>
          <p:cNvPr id="421935" name="Text Box 47"/>
          <p:cNvSpPr txBox="1">
            <a:spLocks noChangeArrowheads="1"/>
          </p:cNvSpPr>
          <p:nvPr/>
        </p:nvSpPr>
        <p:spPr bwMode="auto">
          <a:xfrm>
            <a:off x="3810000" y="3930650"/>
            <a:ext cx="923925" cy="523875"/>
          </a:xfrm>
          <a:prstGeom prst="rect">
            <a:avLst/>
          </a:prstGeom>
          <a:noFill/>
          <a:ln w="9525">
            <a:noFill/>
            <a:miter lim="800000"/>
            <a:headEnd/>
            <a:tailEnd/>
          </a:ln>
        </p:spPr>
        <p:txBody>
          <a:bodyPr wrap="none">
            <a:spAutoFit/>
          </a:bodyPr>
          <a:lstStyle/>
          <a:p>
            <a:r>
              <a:rPr lang="en-US" sz="2800" b="1"/>
              <a:t>nên </a:t>
            </a:r>
          </a:p>
        </p:txBody>
      </p:sp>
      <p:sp>
        <p:nvSpPr>
          <p:cNvPr id="421936" name="Line 48"/>
          <p:cNvSpPr>
            <a:spLocks noChangeShapeType="1"/>
          </p:cNvSpPr>
          <p:nvPr/>
        </p:nvSpPr>
        <p:spPr bwMode="auto">
          <a:xfrm>
            <a:off x="4724400" y="4211638"/>
            <a:ext cx="609600" cy="0"/>
          </a:xfrm>
          <a:prstGeom prst="line">
            <a:avLst/>
          </a:prstGeom>
          <a:noFill/>
          <a:ln w="9525">
            <a:solidFill>
              <a:schemeClr val="tx1"/>
            </a:solidFill>
            <a:round/>
            <a:headEnd/>
            <a:tailEnd/>
          </a:ln>
        </p:spPr>
        <p:txBody>
          <a:bodyPr/>
          <a:lstStyle/>
          <a:p>
            <a:endParaRPr lang="en-US"/>
          </a:p>
        </p:txBody>
      </p:sp>
      <p:sp>
        <p:nvSpPr>
          <p:cNvPr id="421937" name="Text Box 49"/>
          <p:cNvSpPr txBox="1">
            <a:spLocks noChangeArrowheads="1"/>
          </p:cNvSpPr>
          <p:nvPr/>
        </p:nvSpPr>
        <p:spPr bwMode="auto">
          <a:xfrm>
            <a:off x="4879975" y="3678238"/>
            <a:ext cx="441325" cy="646112"/>
          </a:xfrm>
          <a:prstGeom prst="rect">
            <a:avLst/>
          </a:prstGeom>
          <a:noFill/>
          <a:ln w="9525">
            <a:noFill/>
            <a:miter lim="800000"/>
            <a:headEnd/>
            <a:tailEnd/>
          </a:ln>
        </p:spPr>
        <p:txBody>
          <a:bodyPr wrap="none">
            <a:spAutoFit/>
          </a:bodyPr>
          <a:lstStyle/>
          <a:p>
            <a:r>
              <a:rPr lang="en-US" sz="3600">
                <a:solidFill>
                  <a:srgbClr val="FF0000"/>
                </a:solidFill>
              </a:rPr>
              <a:t>5</a:t>
            </a:r>
          </a:p>
        </p:txBody>
      </p:sp>
      <p:sp>
        <p:nvSpPr>
          <p:cNvPr id="421938" name="Text Box 50"/>
          <p:cNvSpPr txBox="1">
            <a:spLocks noChangeArrowheads="1"/>
          </p:cNvSpPr>
          <p:nvPr/>
        </p:nvSpPr>
        <p:spPr bwMode="auto">
          <a:xfrm>
            <a:off x="4838700" y="4144963"/>
            <a:ext cx="441325" cy="646112"/>
          </a:xfrm>
          <a:prstGeom prst="rect">
            <a:avLst/>
          </a:prstGeom>
          <a:noFill/>
          <a:ln w="9525">
            <a:noFill/>
            <a:miter lim="800000"/>
            <a:headEnd/>
            <a:tailEnd/>
          </a:ln>
        </p:spPr>
        <p:txBody>
          <a:bodyPr wrap="none">
            <a:spAutoFit/>
          </a:bodyPr>
          <a:lstStyle/>
          <a:p>
            <a:r>
              <a:rPr lang="en-US" sz="3600">
                <a:solidFill>
                  <a:srgbClr val="FF0000"/>
                </a:solidFill>
              </a:rPr>
              <a:t>6</a:t>
            </a:r>
          </a:p>
        </p:txBody>
      </p:sp>
      <p:sp>
        <p:nvSpPr>
          <p:cNvPr id="421939" name="Line 51"/>
          <p:cNvSpPr>
            <a:spLocks noChangeShapeType="1"/>
          </p:cNvSpPr>
          <p:nvPr/>
        </p:nvSpPr>
        <p:spPr bwMode="auto">
          <a:xfrm>
            <a:off x="6019800" y="4211638"/>
            <a:ext cx="609600" cy="0"/>
          </a:xfrm>
          <a:prstGeom prst="line">
            <a:avLst/>
          </a:prstGeom>
          <a:noFill/>
          <a:ln w="9525">
            <a:solidFill>
              <a:schemeClr val="tx1"/>
            </a:solidFill>
            <a:round/>
            <a:headEnd/>
            <a:tailEnd/>
          </a:ln>
        </p:spPr>
        <p:txBody>
          <a:bodyPr/>
          <a:lstStyle/>
          <a:p>
            <a:endParaRPr lang="en-US"/>
          </a:p>
        </p:txBody>
      </p:sp>
      <p:sp>
        <p:nvSpPr>
          <p:cNvPr id="421940" name="Text Box 52"/>
          <p:cNvSpPr txBox="1">
            <a:spLocks noChangeArrowheads="1"/>
          </p:cNvSpPr>
          <p:nvPr/>
        </p:nvSpPr>
        <p:spPr bwMode="auto">
          <a:xfrm>
            <a:off x="6134100" y="3668713"/>
            <a:ext cx="441325" cy="646112"/>
          </a:xfrm>
          <a:prstGeom prst="rect">
            <a:avLst/>
          </a:prstGeom>
          <a:noFill/>
          <a:ln w="9525">
            <a:noFill/>
            <a:miter lim="800000"/>
            <a:headEnd/>
            <a:tailEnd/>
          </a:ln>
        </p:spPr>
        <p:txBody>
          <a:bodyPr wrap="none">
            <a:spAutoFit/>
          </a:bodyPr>
          <a:lstStyle/>
          <a:p>
            <a:r>
              <a:rPr lang="en-US" sz="3600">
                <a:solidFill>
                  <a:srgbClr val="FF0000"/>
                </a:solidFill>
              </a:rPr>
              <a:t>7</a:t>
            </a:r>
          </a:p>
        </p:txBody>
      </p:sp>
      <p:sp>
        <p:nvSpPr>
          <p:cNvPr id="421941" name="Text Box 53"/>
          <p:cNvSpPr txBox="1">
            <a:spLocks noChangeArrowheads="1"/>
          </p:cNvSpPr>
          <p:nvPr/>
        </p:nvSpPr>
        <p:spPr bwMode="auto">
          <a:xfrm>
            <a:off x="6134100" y="4125913"/>
            <a:ext cx="441325" cy="646112"/>
          </a:xfrm>
          <a:prstGeom prst="rect">
            <a:avLst/>
          </a:prstGeom>
          <a:noFill/>
          <a:ln w="9525">
            <a:noFill/>
            <a:miter lim="800000"/>
            <a:headEnd/>
            <a:tailEnd/>
          </a:ln>
        </p:spPr>
        <p:txBody>
          <a:bodyPr wrap="none">
            <a:spAutoFit/>
          </a:bodyPr>
          <a:lstStyle/>
          <a:p>
            <a:r>
              <a:rPr lang="en-US" sz="3600">
                <a:solidFill>
                  <a:srgbClr val="FF0000"/>
                </a:solidFill>
              </a:rPr>
              <a:t>8</a:t>
            </a:r>
          </a:p>
        </p:txBody>
      </p:sp>
      <p:sp>
        <p:nvSpPr>
          <p:cNvPr id="421942" name="Text Box 54"/>
          <p:cNvSpPr txBox="1">
            <a:spLocks noChangeArrowheads="1"/>
          </p:cNvSpPr>
          <p:nvPr/>
        </p:nvSpPr>
        <p:spPr bwMode="auto">
          <a:xfrm>
            <a:off x="5410200" y="3897313"/>
            <a:ext cx="484188" cy="708025"/>
          </a:xfrm>
          <a:prstGeom prst="rect">
            <a:avLst/>
          </a:prstGeom>
          <a:noFill/>
          <a:ln w="9525">
            <a:noFill/>
            <a:miter lim="800000"/>
            <a:headEnd/>
            <a:tailEnd/>
          </a:ln>
        </p:spPr>
        <p:txBody>
          <a:bodyPr wrap="none">
            <a:spAutoFit/>
          </a:bodyPr>
          <a:lstStyle/>
          <a:p>
            <a:r>
              <a:rPr lang="en-US" sz="4000" b="1"/>
              <a:t>&lt;</a:t>
            </a:r>
          </a:p>
        </p:txBody>
      </p:sp>
      <p:sp>
        <p:nvSpPr>
          <p:cNvPr id="421943" name="Text Box 55"/>
          <p:cNvSpPr txBox="1">
            <a:spLocks noChangeArrowheads="1"/>
          </p:cNvSpPr>
          <p:nvPr/>
        </p:nvSpPr>
        <p:spPr bwMode="auto">
          <a:xfrm>
            <a:off x="914400" y="3897313"/>
            <a:ext cx="749300" cy="646112"/>
          </a:xfrm>
          <a:prstGeom prst="rect">
            <a:avLst/>
          </a:prstGeom>
          <a:noFill/>
          <a:ln w="9525">
            <a:noFill/>
            <a:miter lim="800000"/>
            <a:headEnd/>
            <a:tailEnd/>
          </a:ln>
        </p:spPr>
        <p:txBody>
          <a:bodyPr wrap="none">
            <a:spAutoFit/>
          </a:bodyPr>
          <a:lstStyle/>
          <a:p>
            <a:r>
              <a:rPr lang="en-US" sz="3600" b="1"/>
              <a:t>Vì </a:t>
            </a:r>
          </a:p>
        </p:txBody>
      </p:sp>
      <p:sp>
        <p:nvSpPr>
          <p:cNvPr id="421944" name="Text Box 56"/>
          <p:cNvSpPr txBox="1">
            <a:spLocks noChangeArrowheads="1"/>
          </p:cNvSpPr>
          <p:nvPr/>
        </p:nvSpPr>
        <p:spPr bwMode="auto">
          <a:xfrm>
            <a:off x="6858000" y="1839913"/>
            <a:ext cx="1603375" cy="523875"/>
          </a:xfrm>
          <a:prstGeom prst="rect">
            <a:avLst/>
          </a:prstGeom>
          <a:noFill/>
          <a:ln w="9525">
            <a:noFill/>
            <a:miter lim="800000"/>
            <a:headEnd/>
            <a:tailEnd/>
          </a:ln>
        </p:spPr>
        <p:txBody>
          <a:bodyPr wrap="none">
            <a:spAutoFit/>
          </a:bodyPr>
          <a:lstStyle/>
          <a:p>
            <a:r>
              <a:rPr lang="en-US" sz="2800" b="1">
                <a:solidFill>
                  <a:srgbClr val="FF3300"/>
                </a:solidFill>
              </a:rPr>
              <a:t>MSC: 48</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1898"/>
                                        </p:tgtEl>
                                        <p:attrNameLst>
                                          <p:attrName>style.visibility</p:attrName>
                                        </p:attrNameLst>
                                      </p:cBhvr>
                                      <p:to>
                                        <p:strVal val="visible"/>
                                      </p:to>
                                    </p:set>
                                    <p:animEffect transition="in" filter="fade">
                                      <p:cBhvr>
                                        <p:cTn id="7" dur="1000"/>
                                        <p:tgtEl>
                                          <p:spTgt spid="4218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1899"/>
                                        </p:tgtEl>
                                        <p:attrNameLst>
                                          <p:attrName>style.visibility</p:attrName>
                                        </p:attrNameLst>
                                      </p:cBhvr>
                                      <p:to>
                                        <p:strVal val="visible"/>
                                      </p:to>
                                    </p:set>
                                    <p:animEffect transition="in" filter="fade">
                                      <p:cBhvr>
                                        <p:cTn id="10" dur="1000"/>
                                        <p:tgtEl>
                                          <p:spTgt spid="42189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21900"/>
                                        </p:tgtEl>
                                        <p:attrNameLst>
                                          <p:attrName>style.visibility</p:attrName>
                                        </p:attrNameLst>
                                      </p:cBhvr>
                                      <p:to>
                                        <p:strVal val="visible"/>
                                      </p:to>
                                    </p:set>
                                    <p:animEffect transition="in" filter="fade">
                                      <p:cBhvr>
                                        <p:cTn id="13" dur="1000"/>
                                        <p:tgtEl>
                                          <p:spTgt spid="42190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21901"/>
                                        </p:tgtEl>
                                        <p:attrNameLst>
                                          <p:attrName>style.visibility</p:attrName>
                                        </p:attrNameLst>
                                      </p:cBhvr>
                                      <p:to>
                                        <p:strVal val="visible"/>
                                      </p:to>
                                    </p:set>
                                    <p:animEffect transition="in" filter="fade">
                                      <p:cBhvr>
                                        <p:cTn id="16" dur="1000"/>
                                        <p:tgtEl>
                                          <p:spTgt spid="42190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21902"/>
                                        </p:tgtEl>
                                        <p:attrNameLst>
                                          <p:attrName>style.visibility</p:attrName>
                                        </p:attrNameLst>
                                      </p:cBhvr>
                                      <p:to>
                                        <p:strVal val="visible"/>
                                      </p:to>
                                    </p:set>
                                    <p:animEffect transition="in" filter="fade">
                                      <p:cBhvr>
                                        <p:cTn id="19" dur="1000"/>
                                        <p:tgtEl>
                                          <p:spTgt spid="42190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21903"/>
                                        </p:tgtEl>
                                        <p:attrNameLst>
                                          <p:attrName>style.visibility</p:attrName>
                                        </p:attrNameLst>
                                      </p:cBhvr>
                                      <p:to>
                                        <p:strVal val="visible"/>
                                      </p:to>
                                    </p:set>
                                    <p:animEffect transition="in" filter="fade">
                                      <p:cBhvr>
                                        <p:cTn id="22" dur="1000"/>
                                        <p:tgtEl>
                                          <p:spTgt spid="42190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21904"/>
                                        </p:tgtEl>
                                        <p:attrNameLst>
                                          <p:attrName>style.visibility</p:attrName>
                                        </p:attrNameLst>
                                      </p:cBhvr>
                                      <p:to>
                                        <p:strVal val="visible"/>
                                      </p:to>
                                    </p:set>
                                    <p:animEffect transition="in" filter="fade">
                                      <p:cBhvr>
                                        <p:cTn id="25" dur="1000"/>
                                        <p:tgtEl>
                                          <p:spTgt spid="42190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21905"/>
                                        </p:tgtEl>
                                        <p:attrNameLst>
                                          <p:attrName>style.visibility</p:attrName>
                                        </p:attrNameLst>
                                      </p:cBhvr>
                                      <p:to>
                                        <p:strVal val="visible"/>
                                      </p:to>
                                    </p:set>
                                    <p:animEffect transition="in" filter="fade">
                                      <p:cBhvr>
                                        <p:cTn id="28" dur="1000"/>
                                        <p:tgtEl>
                                          <p:spTgt spid="42190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21944"/>
                                        </p:tgtEl>
                                        <p:attrNameLst>
                                          <p:attrName>style.visibility</p:attrName>
                                        </p:attrNameLst>
                                      </p:cBhvr>
                                      <p:to>
                                        <p:strVal val="visible"/>
                                      </p:to>
                                    </p:set>
                                    <p:animEffect transition="in" filter="fade">
                                      <p:cBhvr>
                                        <p:cTn id="31" dur="1000"/>
                                        <p:tgtEl>
                                          <p:spTgt spid="42194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21906"/>
                                        </p:tgtEl>
                                        <p:attrNameLst>
                                          <p:attrName>style.visibility</p:attrName>
                                        </p:attrNameLst>
                                      </p:cBhvr>
                                      <p:to>
                                        <p:strVal val="visible"/>
                                      </p:to>
                                    </p:set>
                                    <p:animEffect transition="in" filter="fade">
                                      <p:cBhvr>
                                        <p:cTn id="34" dur="1000"/>
                                        <p:tgtEl>
                                          <p:spTgt spid="42190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21907"/>
                                        </p:tgtEl>
                                        <p:attrNameLst>
                                          <p:attrName>style.visibility</p:attrName>
                                        </p:attrNameLst>
                                      </p:cBhvr>
                                      <p:to>
                                        <p:strVal val="visible"/>
                                      </p:to>
                                    </p:set>
                                    <p:animEffect transition="in" filter="fade">
                                      <p:cBhvr>
                                        <p:cTn id="37" dur="1000"/>
                                        <p:tgtEl>
                                          <p:spTgt spid="42190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21908"/>
                                        </p:tgtEl>
                                        <p:attrNameLst>
                                          <p:attrName>style.visibility</p:attrName>
                                        </p:attrNameLst>
                                      </p:cBhvr>
                                      <p:to>
                                        <p:strVal val="visible"/>
                                      </p:to>
                                    </p:set>
                                    <p:animEffect transition="in" filter="fade">
                                      <p:cBhvr>
                                        <p:cTn id="40" dur="1000"/>
                                        <p:tgtEl>
                                          <p:spTgt spid="42190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21909"/>
                                        </p:tgtEl>
                                        <p:attrNameLst>
                                          <p:attrName>style.visibility</p:attrName>
                                        </p:attrNameLst>
                                      </p:cBhvr>
                                      <p:to>
                                        <p:strVal val="visible"/>
                                      </p:to>
                                    </p:set>
                                    <p:animEffect transition="in" filter="fade">
                                      <p:cBhvr>
                                        <p:cTn id="43" dur="1000"/>
                                        <p:tgtEl>
                                          <p:spTgt spid="42190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21910"/>
                                        </p:tgtEl>
                                        <p:attrNameLst>
                                          <p:attrName>style.visibility</p:attrName>
                                        </p:attrNameLst>
                                      </p:cBhvr>
                                      <p:to>
                                        <p:strVal val="visible"/>
                                      </p:to>
                                    </p:set>
                                    <p:animEffect transition="in" filter="fade">
                                      <p:cBhvr>
                                        <p:cTn id="46" dur="1000"/>
                                        <p:tgtEl>
                                          <p:spTgt spid="42191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21911"/>
                                        </p:tgtEl>
                                        <p:attrNameLst>
                                          <p:attrName>style.visibility</p:attrName>
                                        </p:attrNameLst>
                                      </p:cBhvr>
                                      <p:to>
                                        <p:strVal val="visible"/>
                                      </p:to>
                                    </p:set>
                                    <p:animEffect transition="in" filter="fade">
                                      <p:cBhvr>
                                        <p:cTn id="49" dur="1000"/>
                                        <p:tgtEl>
                                          <p:spTgt spid="42191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21912"/>
                                        </p:tgtEl>
                                        <p:attrNameLst>
                                          <p:attrName>style.visibility</p:attrName>
                                        </p:attrNameLst>
                                      </p:cBhvr>
                                      <p:to>
                                        <p:strVal val="visible"/>
                                      </p:to>
                                    </p:set>
                                    <p:animEffect transition="in" filter="fade">
                                      <p:cBhvr>
                                        <p:cTn id="52" dur="1000"/>
                                        <p:tgtEl>
                                          <p:spTgt spid="42191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21913"/>
                                        </p:tgtEl>
                                        <p:attrNameLst>
                                          <p:attrName>style.visibility</p:attrName>
                                        </p:attrNameLst>
                                      </p:cBhvr>
                                      <p:to>
                                        <p:strVal val="visible"/>
                                      </p:to>
                                    </p:set>
                                    <p:animEffect transition="in" filter="fade">
                                      <p:cBhvr>
                                        <p:cTn id="55" dur="1000"/>
                                        <p:tgtEl>
                                          <p:spTgt spid="42191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21914"/>
                                        </p:tgtEl>
                                        <p:attrNameLst>
                                          <p:attrName>style.visibility</p:attrName>
                                        </p:attrNameLst>
                                      </p:cBhvr>
                                      <p:to>
                                        <p:strVal val="visible"/>
                                      </p:to>
                                    </p:set>
                                    <p:animEffect transition="in" filter="fade">
                                      <p:cBhvr>
                                        <p:cTn id="58" dur="1000"/>
                                        <p:tgtEl>
                                          <p:spTgt spid="42191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21915"/>
                                        </p:tgtEl>
                                        <p:attrNameLst>
                                          <p:attrName>style.visibility</p:attrName>
                                        </p:attrNameLst>
                                      </p:cBhvr>
                                      <p:to>
                                        <p:strVal val="visible"/>
                                      </p:to>
                                    </p:set>
                                    <p:animEffect transition="in" filter="fade">
                                      <p:cBhvr>
                                        <p:cTn id="61" dur="1000"/>
                                        <p:tgtEl>
                                          <p:spTgt spid="42191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21916"/>
                                        </p:tgtEl>
                                        <p:attrNameLst>
                                          <p:attrName>style.visibility</p:attrName>
                                        </p:attrNameLst>
                                      </p:cBhvr>
                                      <p:to>
                                        <p:strVal val="visible"/>
                                      </p:to>
                                    </p:set>
                                    <p:animEffect transition="in" filter="fade">
                                      <p:cBhvr>
                                        <p:cTn id="64" dur="1000"/>
                                        <p:tgtEl>
                                          <p:spTgt spid="42191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21917"/>
                                        </p:tgtEl>
                                        <p:attrNameLst>
                                          <p:attrName>style.visibility</p:attrName>
                                        </p:attrNameLst>
                                      </p:cBhvr>
                                      <p:to>
                                        <p:strVal val="visible"/>
                                      </p:to>
                                    </p:set>
                                    <p:animEffect transition="in" filter="fade">
                                      <p:cBhvr>
                                        <p:cTn id="67" dur="1000"/>
                                        <p:tgtEl>
                                          <p:spTgt spid="421917"/>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21918"/>
                                        </p:tgtEl>
                                        <p:attrNameLst>
                                          <p:attrName>style.visibility</p:attrName>
                                        </p:attrNameLst>
                                      </p:cBhvr>
                                      <p:to>
                                        <p:strVal val="visible"/>
                                      </p:to>
                                    </p:set>
                                    <p:animEffect transition="in" filter="fade">
                                      <p:cBhvr>
                                        <p:cTn id="70" dur="1000"/>
                                        <p:tgtEl>
                                          <p:spTgt spid="421918"/>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21919"/>
                                        </p:tgtEl>
                                        <p:attrNameLst>
                                          <p:attrName>style.visibility</p:attrName>
                                        </p:attrNameLst>
                                      </p:cBhvr>
                                      <p:to>
                                        <p:strVal val="visible"/>
                                      </p:to>
                                    </p:set>
                                    <p:animEffect transition="in" filter="fade">
                                      <p:cBhvr>
                                        <p:cTn id="73" dur="1000"/>
                                        <p:tgtEl>
                                          <p:spTgt spid="421919"/>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21920"/>
                                        </p:tgtEl>
                                        <p:attrNameLst>
                                          <p:attrName>style.visibility</p:attrName>
                                        </p:attrNameLst>
                                      </p:cBhvr>
                                      <p:to>
                                        <p:strVal val="visible"/>
                                      </p:to>
                                    </p:set>
                                    <p:animEffect transition="in" filter="fade">
                                      <p:cBhvr>
                                        <p:cTn id="76" dur="1000"/>
                                        <p:tgtEl>
                                          <p:spTgt spid="421920"/>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21921"/>
                                        </p:tgtEl>
                                        <p:attrNameLst>
                                          <p:attrName>style.visibility</p:attrName>
                                        </p:attrNameLst>
                                      </p:cBhvr>
                                      <p:to>
                                        <p:strVal val="visible"/>
                                      </p:to>
                                    </p:set>
                                    <p:animEffect transition="in" filter="fade">
                                      <p:cBhvr>
                                        <p:cTn id="79" dur="1000"/>
                                        <p:tgtEl>
                                          <p:spTgt spid="42192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21922"/>
                                        </p:tgtEl>
                                        <p:attrNameLst>
                                          <p:attrName>style.visibility</p:attrName>
                                        </p:attrNameLst>
                                      </p:cBhvr>
                                      <p:to>
                                        <p:strVal val="visible"/>
                                      </p:to>
                                    </p:set>
                                    <p:animEffect transition="in" filter="fade">
                                      <p:cBhvr>
                                        <p:cTn id="82" dur="1000"/>
                                        <p:tgtEl>
                                          <p:spTgt spid="421922"/>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21923"/>
                                        </p:tgtEl>
                                        <p:attrNameLst>
                                          <p:attrName>style.visibility</p:attrName>
                                        </p:attrNameLst>
                                      </p:cBhvr>
                                      <p:to>
                                        <p:strVal val="visible"/>
                                      </p:to>
                                    </p:set>
                                    <p:animEffect transition="in" filter="fade">
                                      <p:cBhvr>
                                        <p:cTn id="85" dur="1000"/>
                                        <p:tgtEl>
                                          <p:spTgt spid="42192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21924"/>
                                        </p:tgtEl>
                                        <p:attrNameLst>
                                          <p:attrName>style.visibility</p:attrName>
                                        </p:attrNameLst>
                                      </p:cBhvr>
                                      <p:to>
                                        <p:strVal val="visible"/>
                                      </p:to>
                                    </p:set>
                                    <p:animEffect transition="in" filter="fade">
                                      <p:cBhvr>
                                        <p:cTn id="88" dur="1000"/>
                                        <p:tgtEl>
                                          <p:spTgt spid="421924"/>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21925"/>
                                        </p:tgtEl>
                                        <p:attrNameLst>
                                          <p:attrName>style.visibility</p:attrName>
                                        </p:attrNameLst>
                                      </p:cBhvr>
                                      <p:to>
                                        <p:strVal val="visible"/>
                                      </p:to>
                                    </p:set>
                                    <p:animEffect transition="in" filter="fade">
                                      <p:cBhvr>
                                        <p:cTn id="91" dur="1000"/>
                                        <p:tgtEl>
                                          <p:spTgt spid="421925"/>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21926"/>
                                        </p:tgtEl>
                                        <p:attrNameLst>
                                          <p:attrName>style.visibility</p:attrName>
                                        </p:attrNameLst>
                                      </p:cBhvr>
                                      <p:to>
                                        <p:strVal val="visible"/>
                                      </p:to>
                                    </p:set>
                                    <p:animEffect transition="in" filter="fade">
                                      <p:cBhvr>
                                        <p:cTn id="94" dur="1000"/>
                                        <p:tgtEl>
                                          <p:spTgt spid="421926"/>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21927"/>
                                        </p:tgtEl>
                                        <p:attrNameLst>
                                          <p:attrName>style.visibility</p:attrName>
                                        </p:attrNameLst>
                                      </p:cBhvr>
                                      <p:to>
                                        <p:strVal val="visible"/>
                                      </p:to>
                                    </p:set>
                                    <p:animEffect transition="in" filter="fade">
                                      <p:cBhvr>
                                        <p:cTn id="97" dur="1000"/>
                                        <p:tgtEl>
                                          <p:spTgt spid="421927"/>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21943"/>
                                        </p:tgtEl>
                                        <p:attrNameLst>
                                          <p:attrName>style.visibility</p:attrName>
                                        </p:attrNameLst>
                                      </p:cBhvr>
                                      <p:to>
                                        <p:strVal val="visible"/>
                                      </p:to>
                                    </p:set>
                                    <p:animEffect transition="in" filter="fade">
                                      <p:cBhvr>
                                        <p:cTn id="100" dur="1000"/>
                                        <p:tgtEl>
                                          <p:spTgt spid="421943"/>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21928"/>
                                        </p:tgtEl>
                                        <p:attrNameLst>
                                          <p:attrName>style.visibility</p:attrName>
                                        </p:attrNameLst>
                                      </p:cBhvr>
                                      <p:to>
                                        <p:strVal val="visible"/>
                                      </p:to>
                                    </p:set>
                                    <p:animEffect transition="in" filter="fade">
                                      <p:cBhvr>
                                        <p:cTn id="103" dur="1000"/>
                                        <p:tgtEl>
                                          <p:spTgt spid="421928"/>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21929"/>
                                        </p:tgtEl>
                                        <p:attrNameLst>
                                          <p:attrName>style.visibility</p:attrName>
                                        </p:attrNameLst>
                                      </p:cBhvr>
                                      <p:to>
                                        <p:strVal val="visible"/>
                                      </p:to>
                                    </p:set>
                                    <p:animEffect transition="in" filter="fade">
                                      <p:cBhvr>
                                        <p:cTn id="106" dur="1000"/>
                                        <p:tgtEl>
                                          <p:spTgt spid="421929"/>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421930"/>
                                        </p:tgtEl>
                                        <p:attrNameLst>
                                          <p:attrName>style.visibility</p:attrName>
                                        </p:attrNameLst>
                                      </p:cBhvr>
                                      <p:to>
                                        <p:strVal val="visible"/>
                                      </p:to>
                                    </p:set>
                                    <p:animEffect transition="in" filter="fade">
                                      <p:cBhvr>
                                        <p:cTn id="109" dur="1000"/>
                                        <p:tgtEl>
                                          <p:spTgt spid="42193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21932"/>
                                        </p:tgtEl>
                                        <p:attrNameLst>
                                          <p:attrName>style.visibility</p:attrName>
                                        </p:attrNameLst>
                                      </p:cBhvr>
                                      <p:to>
                                        <p:strVal val="visible"/>
                                      </p:to>
                                    </p:set>
                                    <p:animEffect transition="in" filter="fade">
                                      <p:cBhvr>
                                        <p:cTn id="112" dur="1000"/>
                                        <p:tgtEl>
                                          <p:spTgt spid="421932"/>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21933"/>
                                        </p:tgtEl>
                                        <p:attrNameLst>
                                          <p:attrName>style.visibility</p:attrName>
                                        </p:attrNameLst>
                                      </p:cBhvr>
                                      <p:to>
                                        <p:strVal val="visible"/>
                                      </p:to>
                                    </p:set>
                                    <p:animEffect transition="in" filter="fade">
                                      <p:cBhvr>
                                        <p:cTn id="115" dur="1000"/>
                                        <p:tgtEl>
                                          <p:spTgt spid="421933"/>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1934"/>
                                        </p:tgtEl>
                                        <p:attrNameLst>
                                          <p:attrName>style.visibility</p:attrName>
                                        </p:attrNameLst>
                                      </p:cBhvr>
                                      <p:to>
                                        <p:strVal val="visible"/>
                                      </p:to>
                                    </p:set>
                                    <p:animEffect transition="in" filter="fade">
                                      <p:cBhvr>
                                        <p:cTn id="118" dur="1000"/>
                                        <p:tgtEl>
                                          <p:spTgt spid="421934"/>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421931"/>
                                        </p:tgtEl>
                                        <p:attrNameLst>
                                          <p:attrName>style.visibility</p:attrName>
                                        </p:attrNameLst>
                                      </p:cBhvr>
                                      <p:to>
                                        <p:strVal val="visible"/>
                                      </p:to>
                                    </p:set>
                                    <p:animEffect transition="in" filter="fade">
                                      <p:cBhvr>
                                        <p:cTn id="121" dur="1000"/>
                                        <p:tgtEl>
                                          <p:spTgt spid="421931"/>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421935"/>
                                        </p:tgtEl>
                                        <p:attrNameLst>
                                          <p:attrName>style.visibility</p:attrName>
                                        </p:attrNameLst>
                                      </p:cBhvr>
                                      <p:to>
                                        <p:strVal val="visible"/>
                                      </p:to>
                                    </p:set>
                                    <p:animEffect transition="in" filter="fade">
                                      <p:cBhvr>
                                        <p:cTn id="124" dur="1000"/>
                                        <p:tgtEl>
                                          <p:spTgt spid="421935"/>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21936"/>
                                        </p:tgtEl>
                                        <p:attrNameLst>
                                          <p:attrName>style.visibility</p:attrName>
                                        </p:attrNameLst>
                                      </p:cBhvr>
                                      <p:to>
                                        <p:strVal val="visible"/>
                                      </p:to>
                                    </p:set>
                                    <p:animEffect transition="in" filter="fade">
                                      <p:cBhvr>
                                        <p:cTn id="127" dur="1000"/>
                                        <p:tgtEl>
                                          <p:spTgt spid="421936"/>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421937"/>
                                        </p:tgtEl>
                                        <p:attrNameLst>
                                          <p:attrName>style.visibility</p:attrName>
                                        </p:attrNameLst>
                                      </p:cBhvr>
                                      <p:to>
                                        <p:strVal val="visible"/>
                                      </p:to>
                                    </p:set>
                                    <p:animEffect transition="in" filter="fade">
                                      <p:cBhvr>
                                        <p:cTn id="130" dur="1000"/>
                                        <p:tgtEl>
                                          <p:spTgt spid="421937"/>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421938"/>
                                        </p:tgtEl>
                                        <p:attrNameLst>
                                          <p:attrName>style.visibility</p:attrName>
                                        </p:attrNameLst>
                                      </p:cBhvr>
                                      <p:to>
                                        <p:strVal val="visible"/>
                                      </p:to>
                                    </p:set>
                                    <p:animEffect transition="in" filter="fade">
                                      <p:cBhvr>
                                        <p:cTn id="133" dur="1000"/>
                                        <p:tgtEl>
                                          <p:spTgt spid="421938"/>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421939"/>
                                        </p:tgtEl>
                                        <p:attrNameLst>
                                          <p:attrName>style.visibility</p:attrName>
                                        </p:attrNameLst>
                                      </p:cBhvr>
                                      <p:to>
                                        <p:strVal val="visible"/>
                                      </p:to>
                                    </p:set>
                                    <p:animEffect transition="in" filter="fade">
                                      <p:cBhvr>
                                        <p:cTn id="136" dur="1000"/>
                                        <p:tgtEl>
                                          <p:spTgt spid="421939"/>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421940"/>
                                        </p:tgtEl>
                                        <p:attrNameLst>
                                          <p:attrName>style.visibility</p:attrName>
                                        </p:attrNameLst>
                                      </p:cBhvr>
                                      <p:to>
                                        <p:strVal val="visible"/>
                                      </p:to>
                                    </p:set>
                                    <p:animEffect transition="in" filter="fade">
                                      <p:cBhvr>
                                        <p:cTn id="139" dur="1000"/>
                                        <p:tgtEl>
                                          <p:spTgt spid="421940"/>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421941"/>
                                        </p:tgtEl>
                                        <p:attrNameLst>
                                          <p:attrName>style.visibility</p:attrName>
                                        </p:attrNameLst>
                                      </p:cBhvr>
                                      <p:to>
                                        <p:strVal val="visible"/>
                                      </p:to>
                                    </p:set>
                                    <p:animEffect transition="in" filter="fade">
                                      <p:cBhvr>
                                        <p:cTn id="142" dur="1000"/>
                                        <p:tgtEl>
                                          <p:spTgt spid="421941"/>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421942"/>
                                        </p:tgtEl>
                                        <p:attrNameLst>
                                          <p:attrName>style.visibility</p:attrName>
                                        </p:attrNameLst>
                                      </p:cBhvr>
                                      <p:to>
                                        <p:strVal val="visible"/>
                                      </p:to>
                                    </p:set>
                                    <p:animEffect transition="in" filter="fade">
                                      <p:cBhvr>
                                        <p:cTn id="145" dur="1000"/>
                                        <p:tgtEl>
                                          <p:spTgt spid="421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8" grpId="0"/>
      <p:bldP spid="421899" grpId="0" animBg="1"/>
      <p:bldP spid="421900" grpId="0"/>
      <p:bldP spid="421901" grpId="0"/>
      <p:bldP spid="421902" grpId="0"/>
      <p:bldP spid="421903" grpId="0" animBg="1"/>
      <p:bldP spid="421904" grpId="0"/>
      <p:bldP spid="421905" grpId="0"/>
      <p:bldP spid="421906" grpId="0" animBg="1"/>
      <p:bldP spid="421907" grpId="0"/>
      <p:bldP spid="421908" grpId="0"/>
      <p:bldP spid="421909" grpId="0"/>
      <p:bldP spid="421910" grpId="0" animBg="1"/>
      <p:bldP spid="421911" grpId="0"/>
      <p:bldP spid="421912" grpId="0"/>
      <p:bldP spid="421913" grpId="0"/>
      <p:bldP spid="421914" grpId="0"/>
      <p:bldP spid="421915" grpId="0" animBg="1"/>
      <p:bldP spid="421916" grpId="0"/>
      <p:bldP spid="421917" grpId="0" animBg="1"/>
      <p:bldP spid="421918" grpId="0"/>
      <p:bldP spid="421919" grpId="0"/>
      <p:bldP spid="421920" grpId="0"/>
      <p:bldP spid="421921" grpId="0" animBg="1"/>
      <p:bldP spid="421922" grpId="0"/>
      <p:bldP spid="421923" grpId="0"/>
      <p:bldP spid="421924" grpId="0"/>
      <p:bldP spid="421925" grpId="0"/>
      <p:bldP spid="421926" grpId="0" animBg="1"/>
      <p:bldP spid="421927" grpId="0"/>
      <p:bldP spid="421928" grpId="0"/>
      <p:bldP spid="421929" grpId="0" animBg="1"/>
      <p:bldP spid="421930" grpId="0"/>
      <p:bldP spid="421931" grpId="0"/>
      <p:bldP spid="421932" grpId="0"/>
      <p:bldP spid="421933" grpId="0" animBg="1"/>
      <p:bldP spid="421934" grpId="0"/>
      <p:bldP spid="421935" grpId="0"/>
      <p:bldP spid="421936" grpId="0" animBg="1"/>
      <p:bldP spid="421937" grpId="0"/>
      <p:bldP spid="421938" grpId="0"/>
      <p:bldP spid="421939" grpId="0" animBg="1"/>
      <p:bldP spid="421940" grpId="0"/>
      <p:bldP spid="421941" grpId="0"/>
      <p:bldP spid="421942" grpId="0"/>
      <p:bldP spid="421943" grpId="0"/>
      <p:bldP spid="4219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825500"/>
            <a:ext cx="584200" cy="523875"/>
          </a:xfrm>
          <a:prstGeom prst="rect">
            <a:avLst/>
          </a:prstGeom>
          <a:noFill/>
          <a:ln w="9525">
            <a:noFill/>
            <a:miter lim="800000"/>
            <a:headEnd/>
            <a:tailEnd/>
          </a:ln>
        </p:spPr>
        <p:txBody>
          <a:bodyPr wrap="none">
            <a:spAutoFit/>
          </a:bodyPr>
          <a:lstStyle/>
          <a:p>
            <a:r>
              <a:rPr lang="en-US" sz="2800" b="1">
                <a:solidFill>
                  <a:srgbClr val="FF0000"/>
                </a:solidFill>
              </a:rPr>
              <a:t>c/ </a:t>
            </a:r>
          </a:p>
        </p:txBody>
      </p:sp>
      <p:sp>
        <p:nvSpPr>
          <p:cNvPr id="13315" name="Line 3"/>
          <p:cNvSpPr>
            <a:spLocks noChangeShapeType="1"/>
          </p:cNvSpPr>
          <p:nvPr/>
        </p:nvSpPr>
        <p:spPr bwMode="auto">
          <a:xfrm>
            <a:off x="2987675" y="1163638"/>
            <a:ext cx="609600" cy="0"/>
          </a:xfrm>
          <a:prstGeom prst="line">
            <a:avLst/>
          </a:prstGeom>
          <a:noFill/>
          <a:ln w="9525">
            <a:solidFill>
              <a:schemeClr val="tx1"/>
            </a:solidFill>
            <a:round/>
            <a:headEnd/>
            <a:tailEnd/>
          </a:ln>
        </p:spPr>
        <p:txBody>
          <a:bodyPr/>
          <a:lstStyle/>
          <a:p>
            <a:endParaRPr lang="en-US"/>
          </a:p>
        </p:txBody>
      </p:sp>
      <p:sp>
        <p:nvSpPr>
          <p:cNvPr id="13316" name="Text Box 4"/>
          <p:cNvSpPr txBox="1">
            <a:spLocks noChangeArrowheads="1"/>
          </p:cNvSpPr>
          <p:nvPr/>
        </p:nvSpPr>
        <p:spPr bwMode="auto">
          <a:xfrm>
            <a:off x="3143250" y="630238"/>
            <a:ext cx="385763" cy="523875"/>
          </a:xfrm>
          <a:prstGeom prst="rect">
            <a:avLst/>
          </a:prstGeom>
          <a:noFill/>
          <a:ln w="9525">
            <a:noFill/>
            <a:miter lim="800000"/>
            <a:headEnd/>
            <a:tailEnd/>
          </a:ln>
        </p:spPr>
        <p:txBody>
          <a:bodyPr wrap="none">
            <a:spAutoFit/>
          </a:bodyPr>
          <a:lstStyle/>
          <a:p>
            <a:r>
              <a:rPr lang="en-US" sz="2800"/>
              <a:t>2</a:t>
            </a:r>
          </a:p>
        </p:txBody>
      </p:sp>
      <p:sp>
        <p:nvSpPr>
          <p:cNvPr id="13317" name="Text Box 5"/>
          <p:cNvSpPr txBox="1">
            <a:spLocks noChangeArrowheads="1"/>
          </p:cNvSpPr>
          <p:nvPr/>
        </p:nvSpPr>
        <p:spPr bwMode="auto">
          <a:xfrm>
            <a:off x="3101975" y="1096963"/>
            <a:ext cx="385763" cy="523875"/>
          </a:xfrm>
          <a:prstGeom prst="rect">
            <a:avLst/>
          </a:prstGeom>
          <a:noFill/>
          <a:ln w="9525">
            <a:noFill/>
            <a:miter lim="800000"/>
            <a:headEnd/>
            <a:tailEnd/>
          </a:ln>
        </p:spPr>
        <p:txBody>
          <a:bodyPr wrap="none">
            <a:spAutoFit/>
          </a:bodyPr>
          <a:lstStyle/>
          <a:p>
            <a:r>
              <a:rPr lang="en-US" sz="2800"/>
              <a:t>5</a:t>
            </a:r>
          </a:p>
        </p:txBody>
      </p:sp>
      <p:sp>
        <p:nvSpPr>
          <p:cNvPr id="13318" name="Text Box 6"/>
          <p:cNvSpPr txBox="1">
            <a:spLocks noChangeArrowheads="1"/>
          </p:cNvSpPr>
          <p:nvPr/>
        </p:nvSpPr>
        <p:spPr bwMode="auto">
          <a:xfrm>
            <a:off x="3714750" y="811213"/>
            <a:ext cx="509588" cy="461962"/>
          </a:xfrm>
          <a:prstGeom prst="rect">
            <a:avLst/>
          </a:prstGeom>
          <a:noFill/>
          <a:ln w="9525">
            <a:noFill/>
            <a:miter lim="800000"/>
            <a:headEnd/>
            <a:tailEnd/>
          </a:ln>
        </p:spPr>
        <p:txBody>
          <a:bodyPr wrap="none">
            <a:spAutoFit/>
          </a:bodyPr>
          <a:lstStyle/>
          <a:p>
            <a:r>
              <a:rPr lang="en-US" sz="2400"/>
              <a:t>và</a:t>
            </a:r>
          </a:p>
        </p:txBody>
      </p:sp>
      <p:sp>
        <p:nvSpPr>
          <p:cNvPr id="13319" name="Line 7"/>
          <p:cNvSpPr>
            <a:spLocks noChangeShapeType="1"/>
          </p:cNvSpPr>
          <p:nvPr/>
        </p:nvSpPr>
        <p:spPr bwMode="auto">
          <a:xfrm>
            <a:off x="4283075" y="1163638"/>
            <a:ext cx="609600" cy="0"/>
          </a:xfrm>
          <a:prstGeom prst="line">
            <a:avLst/>
          </a:prstGeom>
          <a:noFill/>
          <a:ln w="9525">
            <a:solidFill>
              <a:schemeClr val="tx1"/>
            </a:solidFill>
            <a:round/>
            <a:headEnd/>
            <a:tailEnd/>
          </a:ln>
        </p:spPr>
        <p:txBody>
          <a:bodyPr/>
          <a:lstStyle/>
          <a:p>
            <a:endParaRPr lang="en-US"/>
          </a:p>
        </p:txBody>
      </p:sp>
      <p:sp>
        <p:nvSpPr>
          <p:cNvPr id="13320" name="Text Box 8"/>
          <p:cNvSpPr txBox="1">
            <a:spLocks noChangeArrowheads="1"/>
          </p:cNvSpPr>
          <p:nvPr/>
        </p:nvSpPr>
        <p:spPr bwMode="auto">
          <a:xfrm>
            <a:off x="4419600" y="609600"/>
            <a:ext cx="385763" cy="523875"/>
          </a:xfrm>
          <a:prstGeom prst="rect">
            <a:avLst/>
          </a:prstGeom>
          <a:noFill/>
          <a:ln w="9525">
            <a:noFill/>
            <a:miter lim="800000"/>
            <a:headEnd/>
            <a:tailEnd/>
          </a:ln>
        </p:spPr>
        <p:txBody>
          <a:bodyPr wrap="none">
            <a:spAutoFit/>
          </a:bodyPr>
          <a:lstStyle/>
          <a:p>
            <a:r>
              <a:rPr lang="en-US" sz="2800"/>
              <a:t>3</a:t>
            </a:r>
          </a:p>
        </p:txBody>
      </p:sp>
      <p:sp>
        <p:nvSpPr>
          <p:cNvPr id="13321" name="Text Box 9"/>
          <p:cNvSpPr txBox="1">
            <a:spLocks noChangeArrowheads="1"/>
          </p:cNvSpPr>
          <p:nvPr/>
        </p:nvSpPr>
        <p:spPr bwMode="auto">
          <a:xfrm>
            <a:off x="4397375" y="1077913"/>
            <a:ext cx="585788" cy="523875"/>
          </a:xfrm>
          <a:prstGeom prst="rect">
            <a:avLst/>
          </a:prstGeom>
          <a:noFill/>
          <a:ln w="9525">
            <a:noFill/>
            <a:miter lim="800000"/>
            <a:headEnd/>
            <a:tailEnd/>
          </a:ln>
        </p:spPr>
        <p:txBody>
          <a:bodyPr wrap="none">
            <a:spAutoFit/>
          </a:bodyPr>
          <a:lstStyle/>
          <a:p>
            <a:r>
              <a:rPr lang="en-US" sz="2800"/>
              <a:t>10</a:t>
            </a:r>
          </a:p>
        </p:txBody>
      </p:sp>
      <p:sp>
        <p:nvSpPr>
          <p:cNvPr id="423946" name="Text Box 10"/>
          <p:cNvSpPr txBox="1">
            <a:spLocks noChangeArrowheads="1"/>
          </p:cNvSpPr>
          <p:nvPr/>
        </p:nvSpPr>
        <p:spPr bwMode="auto">
          <a:xfrm>
            <a:off x="609600" y="1857375"/>
            <a:ext cx="3846513" cy="400050"/>
          </a:xfrm>
          <a:prstGeom prst="rect">
            <a:avLst/>
          </a:prstGeom>
          <a:noFill/>
          <a:ln w="9525">
            <a:noFill/>
            <a:miter lim="800000"/>
            <a:headEnd/>
            <a:tailEnd/>
          </a:ln>
        </p:spPr>
        <p:txBody>
          <a:bodyPr wrap="none">
            <a:spAutoFit/>
          </a:bodyPr>
          <a:lstStyle/>
          <a:p>
            <a:r>
              <a:rPr lang="en-US" sz="2000" b="1"/>
              <a:t>Quy đồng mẫu số hai phân số</a:t>
            </a:r>
          </a:p>
        </p:txBody>
      </p:sp>
      <p:sp>
        <p:nvSpPr>
          <p:cNvPr id="423947" name="Line 11"/>
          <p:cNvSpPr>
            <a:spLocks noChangeShapeType="1"/>
          </p:cNvSpPr>
          <p:nvPr/>
        </p:nvSpPr>
        <p:spPr bwMode="auto">
          <a:xfrm>
            <a:off x="4702175" y="2130425"/>
            <a:ext cx="609600" cy="0"/>
          </a:xfrm>
          <a:prstGeom prst="line">
            <a:avLst/>
          </a:prstGeom>
          <a:noFill/>
          <a:ln w="9525">
            <a:solidFill>
              <a:schemeClr val="tx1"/>
            </a:solidFill>
            <a:round/>
            <a:headEnd/>
            <a:tailEnd/>
          </a:ln>
        </p:spPr>
        <p:txBody>
          <a:bodyPr/>
          <a:lstStyle/>
          <a:p>
            <a:endParaRPr lang="en-US"/>
          </a:p>
        </p:txBody>
      </p:sp>
      <p:sp>
        <p:nvSpPr>
          <p:cNvPr id="423948" name="Text Box 12"/>
          <p:cNvSpPr txBox="1">
            <a:spLocks noChangeArrowheads="1"/>
          </p:cNvSpPr>
          <p:nvPr/>
        </p:nvSpPr>
        <p:spPr bwMode="auto">
          <a:xfrm>
            <a:off x="4857750" y="1597025"/>
            <a:ext cx="385763" cy="523875"/>
          </a:xfrm>
          <a:prstGeom prst="rect">
            <a:avLst/>
          </a:prstGeom>
          <a:noFill/>
          <a:ln w="9525">
            <a:noFill/>
            <a:miter lim="800000"/>
            <a:headEnd/>
            <a:tailEnd/>
          </a:ln>
        </p:spPr>
        <p:txBody>
          <a:bodyPr wrap="none">
            <a:spAutoFit/>
          </a:bodyPr>
          <a:lstStyle/>
          <a:p>
            <a:r>
              <a:rPr lang="en-US" sz="2800"/>
              <a:t>2</a:t>
            </a:r>
          </a:p>
        </p:txBody>
      </p:sp>
      <p:sp>
        <p:nvSpPr>
          <p:cNvPr id="423949" name="Text Box 13"/>
          <p:cNvSpPr txBox="1">
            <a:spLocks noChangeArrowheads="1"/>
          </p:cNvSpPr>
          <p:nvPr/>
        </p:nvSpPr>
        <p:spPr bwMode="auto">
          <a:xfrm>
            <a:off x="4816475" y="2063750"/>
            <a:ext cx="385763" cy="523875"/>
          </a:xfrm>
          <a:prstGeom prst="rect">
            <a:avLst/>
          </a:prstGeom>
          <a:noFill/>
          <a:ln w="9525">
            <a:noFill/>
            <a:miter lim="800000"/>
            <a:headEnd/>
            <a:tailEnd/>
          </a:ln>
        </p:spPr>
        <p:txBody>
          <a:bodyPr wrap="none">
            <a:spAutoFit/>
          </a:bodyPr>
          <a:lstStyle/>
          <a:p>
            <a:r>
              <a:rPr lang="en-US" sz="2800"/>
              <a:t>5</a:t>
            </a:r>
          </a:p>
        </p:txBody>
      </p:sp>
      <p:sp>
        <p:nvSpPr>
          <p:cNvPr id="423950" name="Text Box 14"/>
          <p:cNvSpPr txBox="1">
            <a:spLocks noChangeArrowheads="1"/>
          </p:cNvSpPr>
          <p:nvPr/>
        </p:nvSpPr>
        <p:spPr bwMode="auto">
          <a:xfrm>
            <a:off x="5429250" y="1778000"/>
            <a:ext cx="509588" cy="461963"/>
          </a:xfrm>
          <a:prstGeom prst="rect">
            <a:avLst/>
          </a:prstGeom>
          <a:noFill/>
          <a:ln w="9525">
            <a:noFill/>
            <a:miter lim="800000"/>
            <a:headEnd/>
            <a:tailEnd/>
          </a:ln>
        </p:spPr>
        <p:txBody>
          <a:bodyPr wrap="none">
            <a:spAutoFit/>
          </a:bodyPr>
          <a:lstStyle/>
          <a:p>
            <a:r>
              <a:rPr lang="en-US" sz="2400"/>
              <a:t>và</a:t>
            </a:r>
          </a:p>
        </p:txBody>
      </p:sp>
      <p:sp>
        <p:nvSpPr>
          <p:cNvPr id="423951" name="Line 15"/>
          <p:cNvSpPr>
            <a:spLocks noChangeShapeType="1"/>
          </p:cNvSpPr>
          <p:nvPr/>
        </p:nvSpPr>
        <p:spPr bwMode="auto">
          <a:xfrm>
            <a:off x="5997575" y="2130425"/>
            <a:ext cx="609600" cy="0"/>
          </a:xfrm>
          <a:prstGeom prst="line">
            <a:avLst/>
          </a:prstGeom>
          <a:noFill/>
          <a:ln w="9525">
            <a:solidFill>
              <a:schemeClr val="tx1"/>
            </a:solidFill>
            <a:round/>
            <a:headEnd/>
            <a:tailEnd/>
          </a:ln>
        </p:spPr>
        <p:txBody>
          <a:bodyPr/>
          <a:lstStyle/>
          <a:p>
            <a:endParaRPr lang="en-US"/>
          </a:p>
        </p:txBody>
      </p:sp>
      <p:sp>
        <p:nvSpPr>
          <p:cNvPr id="423952" name="Text Box 16"/>
          <p:cNvSpPr txBox="1">
            <a:spLocks noChangeArrowheads="1"/>
          </p:cNvSpPr>
          <p:nvPr/>
        </p:nvSpPr>
        <p:spPr bwMode="auto">
          <a:xfrm>
            <a:off x="6111875" y="1587500"/>
            <a:ext cx="385763" cy="523875"/>
          </a:xfrm>
          <a:prstGeom prst="rect">
            <a:avLst/>
          </a:prstGeom>
          <a:noFill/>
          <a:ln w="9525">
            <a:noFill/>
            <a:miter lim="800000"/>
            <a:headEnd/>
            <a:tailEnd/>
          </a:ln>
        </p:spPr>
        <p:txBody>
          <a:bodyPr wrap="none">
            <a:spAutoFit/>
          </a:bodyPr>
          <a:lstStyle/>
          <a:p>
            <a:r>
              <a:rPr lang="en-US" sz="2800"/>
              <a:t>3</a:t>
            </a:r>
          </a:p>
        </p:txBody>
      </p:sp>
      <p:sp>
        <p:nvSpPr>
          <p:cNvPr id="423953" name="Text Box 17"/>
          <p:cNvSpPr txBox="1">
            <a:spLocks noChangeArrowheads="1"/>
          </p:cNvSpPr>
          <p:nvPr/>
        </p:nvSpPr>
        <p:spPr bwMode="auto">
          <a:xfrm>
            <a:off x="6111875" y="2044700"/>
            <a:ext cx="585788" cy="523875"/>
          </a:xfrm>
          <a:prstGeom prst="rect">
            <a:avLst/>
          </a:prstGeom>
          <a:noFill/>
          <a:ln w="9525">
            <a:noFill/>
            <a:miter lim="800000"/>
            <a:headEnd/>
            <a:tailEnd/>
          </a:ln>
        </p:spPr>
        <p:txBody>
          <a:bodyPr wrap="none">
            <a:spAutoFit/>
          </a:bodyPr>
          <a:lstStyle/>
          <a:p>
            <a:r>
              <a:rPr lang="en-US" sz="2800"/>
              <a:t>10</a:t>
            </a:r>
          </a:p>
        </p:txBody>
      </p:sp>
      <p:sp>
        <p:nvSpPr>
          <p:cNvPr id="423954" name="Line 18"/>
          <p:cNvSpPr>
            <a:spLocks noChangeShapeType="1"/>
          </p:cNvSpPr>
          <p:nvPr/>
        </p:nvSpPr>
        <p:spPr bwMode="auto">
          <a:xfrm>
            <a:off x="968375" y="3159125"/>
            <a:ext cx="609600" cy="0"/>
          </a:xfrm>
          <a:prstGeom prst="line">
            <a:avLst/>
          </a:prstGeom>
          <a:noFill/>
          <a:ln w="9525">
            <a:solidFill>
              <a:schemeClr val="tx1"/>
            </a:solidFill>
            <a:round/>
            <a:headEnd/>
            <a:tailEnd/>
          </a:ln>
        </p:spPr>
        <p:txBody>
          <a:bodyPr/>
          <a:lstStyle/>
          <a:p>
            <a:endParaRPr lang="en-US"/>
          </a:p>
        </p:txBody>
      </p:sp>
      <p:sp>
        <p:nvSpPr>
          <p:cNvPr id="423955" name="Text Box 19"/>
          <p:cNvSpPr txBox="1">
            <a:spLocks noChangeArrowheads="1"/>
          </p:cNvSpPr>
          <p:nvPr/>
        </p:nvSpPr>
        <p:spPr bwMode="auto">
          <a:xfrm>
            <a:off x="1123950" y="2625725"/>
            <a:ext cx="385763" cy="523875"/>
          </a:xfrm>
          <a:prstGeom prst="rect">
            <a:avLst/>
          </a:prstGeom>
          <a:noFill/>
          <a:ln w="9525">
            <a:noFill/>
            <a:miter lim="800000"/>
            <a:headEnd/>
            <a:tailEnd/>
          </a:ln>
        </p:spPr>
        <p:txBody>
          <a:bodyPr wrap="none">
            <a:spAutoFit/>
          </a:bodyPr>
          <a:lstStyle/>
          <a:p>
            <a:r>
              <a:rPr lang="en-US" sz="2800">
                <a:solidFill>
                  <a:srgbClr val="FF0000"/>
                </a:solidFill>
              </a:rPr>
              <a:t>2</a:t>
            </a:r>
          </a:p>
        </p:txBody>
      </p:sp>
      <p:sp>
        <p:nvSpPr>
          <p:cNvPr id="423956" name="Text Box 20"/>
          <p:cNvSpPr txBox="1">
            <a:spLocks noChangeArrowheads="1"/>
          </p:cNvSpPr>
          <p:nvPr/>
        </p:nvSpPr>
        <p:spPr bwMode="auto">
          <a:xfrm>
            <a:off x="1082675" y="3092450"/>
            <a:ext cx="385763" cy="523875"/>
          </a:xfrm>
          <a:prstGeom prst="rect">
            <a:avLst/>
          </a:prstGeom>
          <a:noFill/>
          <a:ln w="9525">
            <a:noFill/>
            <a:miter lim="800000"/>
            <a:headEnd/>
            <a:tailEnd/>
          </a:ln>
        </p:spPr>
        <p:txBody>
          <a:bodyPr wrap="none">
            <a:spAutoFit/>
          </a:bodyPr>
          <a:lstStyle/>
          <a:p>
            <a:r>
              <a:rPr lang="en-US" sz="2800">
                <a:solidFill>
                  <a:srgbClr val="FF0000"/>
                </a:solidFill>
              </a:rPr>
              <a:t>5</a:t>
            </a:r>
          </a:p>
        </p:txBody>
      </p:sp>
      <p:sp>
        <p:nvSpPr>
          <p:cNvPr id="423957" name="Text Box 21"/>
          <p:cNvSpPr txBox="1">
            <a:spLocks noChangeArrowheads="1"/>
          </p:cNvSpPr>
          <p:nvPr/>
        </p:nvSpPr>
        <p:spPr bwMode="auto">
          <a:xfrm>
            <a:off x="1606550" y="2905125"/>
            <a:ext cx="333375" cy="400050"/>
          </a:xfrm>
          <a:prstGeom prst="rect">
            <a:avLst/>
          </a:prstGeom>
          <a:noFill/>
          <a:ln w="9525">
            <a:noFill/>
            <a:miter lim="800000"/>
            <a:headEnd/>
            <a:tailEnd/>
          </a:ln>
        </p:spPr>
        <p:txBody>
          <a:bodyPr wrap="none">
            <a:spAutoFit/>
          </a:bodyPr>
          <a:lstStyle/>
          <a:p>
            <a:r>
              <a:rPr lang="en-US" sz="2000" b="1"/>
              <a:t>=</a:t>
            </a:r>
          </a:p>
        </p:txBody>
      </p:sp>
      <p:sp>
        <p:nvSpPr>
          <p:cNvPr id="423958" name="Line 22"/>
          <p:cNvSpPr>
            <a:spLocks noChangeShapeType="1"/>
          </p:cNvSpPr>
          <p:nvPr/>
        </p:nvSpPr>
        <p:spPr bwMode="auto">
          <a:xfrm>
            <a:off x="2073275" y="3168650"/>
            <a:ext cx="1143000" cy="0"/>
          </a:xfrm>
          <a:prstGeom prst="line">
            <a:avLst/>
          </a:prstGeom>
          <a:noFill/>
          <a:ln w="9525">
            <a:solidFill>
              <a:schemeClr val="tx1"/>
            </a:solidFill>
            <a:round/>
            <a:headEnd/>
            <a:tailEnd/>
          </a:ln>
        </p:spPr>
        <p:txBody>
          <a:bodyPr/>
          <a:lstStyle/>
          <a:p>
            <a:endParaRPr lang="en-US"/>
          </a:p>
        </p:txBody>
      </p:sp>
      <p:sp>
        <p:nvSpPr>
          <p:cNvPr id="423959" name="Text Box 23"/>
          <p:cNvSpPr txBox="1">
            <a:spLocks noChangeArrowheads="1"/>
          </p:cNvSpPr>
          <p:nvPr/>
        </p:nvSpPr>
        <p:spPr bwMode="auto">
          <a:xfrm>
            <a:off x="2133600" y="2635250"/>
            <a:ext cx="765175" cy="523875"/>
          </a:xfrm>
          <a:prstGeom prst="rect">
            <a:avLst/>
          </a:prstGeom>
          <a:noFill/>
          <a:ln w="9525">
            <a:noFill/>
            <a:miter lim="800000"/>
            <a:headEnd/>
            <a:tailEnd/>
          </a:ln>
        </p:spPr>
        <p:txBody>
          <a:bodyPr wrap="none">
            <a:spAutoFit/>
          </a:bodyPr>
          <a:lstStyle/>
          <a:p>
            <a:r>
              <a:rPr lang="en-US" sz="2800"/>
              <a:t>2x2</a:t>
            </a:r>
          </a:p>
        </p:txBody>
      </p:sp>
      <p:sp>
        <p:nvSpPr>
          <p:cNvPr id="423960" name="Text Box 24"/>
          <p:cNvSpPr txBox="1">
            <a:spLocks noChangeArrowheads="1"/>
          </p:cNvSpPr>
          <p:nvPr/>
        </p:nvSpPr>
        <p:spPr bwMode="auto">
          <a:xfrm>
            <a:off x="2092325" y="3092450"/>
            <a:ext cx="765175" cy="523875"/>
          </a:xfrm>
          <a:prstGeom prst="rect">
            <a:avLst/>
          </a:prstGeom>
          <a:noFill/>
          <a:ln w="9525">
            <a:noFill/>
            <a:miter lim="800000"/>
            <a:headEnd/>
            <a:tailEnd/>
          </a:ln>
        </p:spPr>
        <p:txBody>
          <a:bodyPr wrap="none">
            <a:spAutoFit/>
          </a:bodyPr>
          <a:lstStyle/>
          <a:p>
            <a:r>
              <a:rPr lang="en-US" sz="2800"/>
              <a:t>5x2</a:t>
            </a:r>
          </a:p>
        </p:txBody>
      </p:sp>
      <p:sp>
        <p:nvSpPr>
          <p:cNvPr id="423961" name="Text Box 25"/>
          <p:cNvSpPr txBox="1">
            <a:spLocks noChangeArrowheads="1"/>
          </p:cNvSpPr>
          <p:nvPr/>
        </p:nvSpPr>
        <p:spPr bwMode="auto">
          <a:xfrm>
            <a:off x="3235325" y="2940050"/>
            <a:ext cx="333375" cy="400050"/>
          </a:xfrm>
          <a:prstGeom prst="rect">
            <a:avLst/>
          </a:prstGeom>
          <a:noFill/>
          <a:ln w="9525">
            <a:noFill/>
            <a:miter lim="800000"/>
            <a:headEnd/>
            <a:tailEnd/>
          </a:ln>
        </p:spPr>
        <p:txBody>
          <a:bodyPr wrap="none">
            <a:spAutoFit/>
          </a:bodyPr>
          <a:lstStyle/>
          <a:p>
            <a:r>
              <a:rPr lang="en-US" sz="2000" b="1"/>
              <a:t>=</a:t>
            </a:r>
          </a:p>
        </p:txBody>
      </p:sp>
      <p:sp>
        <p:nvSpPr>
          <p:cNvPr id="423962" name="Text Box 26"/>
          <p:cNvSpPr txBox="1">
            <a:spLocks noChangeArrowheads="1"/>
          </p:cNvSpPr>
          <p:nvPr/>
        </p:nvSpPr>
        <p:spPr bwMode="auto">
          <a:xfrm>
            <a:off x="3692525" y="3092450"/>
            <a:ext cx="585788" cy="523875"/>
          </a:xfrm>
          <a:prstGeom prst="rect">
            <a:avLst/>
          </a:prstGeom>
          <a:noFill/>
          <a:ln w="9525">
            <a:noFill/>
            <a:miter lim="800000"/>
            <a:headEnd/>
            <a:tailEnd/>
          </a:ln>
        </p:spPr>
        <p:txBody>
          <a:bodyPr wrap="none">
            <a:spAutoFit/>
          </a:bodyPr>
          <a:lstStyle/>
          <a:p>
            <a:r>
              <a:rPr lang="en-US" sz="2800">
                <a:solidFill>
                  <a:srgbClr val="0000FF"/>
                </a:solidFill>
              </a:rPr>
              <a:t>10</a:t>
            </a:r>
          </a:p>
        </p:txBody>
      </p:sp>
      <p:sp>
        <p:nvSpPr>
          <p:cNvPr id="423963" name="Line 27"/>
          <p:cNvSpPr>
            <a:spLocks noChangeShapeType="1"/>
          </p:cNvSpPr>
          <p:nvPr/>
        </p:nvSpPr>
        <p:spPr bwMode="auto">
          <a:xfrm>
            <a:off x="3673475" y="3168650"/>
            <a:ext cx="609600" cy="0"/>
          </a:xfrm>
          <a:prstGeom prst="line">
            <a:avLst/>
          </a:prstGeom>
          <a:noFill/>
          <a:ln w="9525">
            <a:solidFill>
              <a:schemeClr val="tx1"/>
            </a:solidFill>
            <a:round/>
            <a:headEnd/>
            <a:tailEnd/>
          </a:ln>
        </p:spPr>
        <p:txBody>
          <a:bodyPr/>
          <a:lstStyle/>
          <a:p>
            <a:endParaRPr lang="en-US"/>
          </a:p>
        </p:txBody>
      </p:sp>
      <p:sp>
        <p:nvSpPr>
          <p:cNvPr id="423964" name="Text Box 28"/>
          <p:cNvSpPr txBox="1">
            <a:spLocks noChangeArrowheads="1"/>
          </p:cNvSpPr>
          <p:nvPr/>
        </p:nvSpPr>
        <p:spPr bwMode="auto">
          <a:xfrm>
            <a:off x="3730625" y="2635250"/>
            <a:ext cx="385763" cy="523875"/>
          </a:xfrm>
          <a:prstGeom prst="rect">
            <a:avLst/>
          </a:prstGeom>
          <a:noFill/>
          <a:ln w="9525">
            <a:noFill/>
            <a:miter lim="800000"/>
            <a:headEnd/>
            <a:tailEnd/>
          </a:ln>
        </p:spPr>
        <p:txBody>
          <a:bodyPr wrap="none">
            <a:spAutoFit/>
          </a:bodyPr>
          <a:lstStyle/>
          <a:p>
            <a:r>
              <a:rPr lang="en-US" sz="2800">
                <a:solidFill>
                  <a:srgbClr val="0000FF"/>
                </a:solidFill>
              </a:rPr>
              <a:t>4</a:t>
            </a:r>
          </a:p>
        </p:txBody>
      </p:sp>
      <p:sp>
        <p:nvSpPr>
          <p:cNvPr id="423965" name="Line 29"/>
          <p:cNvSpPr>
            <a:spLocks noChangeShapeType="1"/>
          </p:cNvSpPr>
          <p:nvPr/>
        </p:nvSpPr>
        <p:spPr bwMode="auto">
          <a:xfrm>
            <a:off x="7467600" y="3190875"/>
            <a:ext cx="609600" cy="0"/>
          </a:xfrm>
          <a:prstGeom prst="line">
            <a:avLst/>
          </a:prstGeom>
          <a:noFill/>
          <a:ln w="9525">
            <a:solidFill>
              <a:schemeClr val="tx1"/>
            </a:solidFill>
            <a:round/>
            <a:headEnd/>
            <a:tailEnd/>
          </a:ln>
        </p:spPr>
        <p:txBody>
          <a:bodyPr/>
          <a:lstStyle/>
          <a:p>
            <a:endParaRPr lang="en-US"/>
          </a:p>
        </p:txBody>
      </p:sp>
      <p:sp>
        <p:nvSpPr>
          <p:cNvPr id="423966" name="Text Box 30"/>
          <p:cNvSpPr txBox="1">
            <a:spLocks noChangeArrowheads="1"/>
          </p:cNvSpPr>
          <p:nvPr/>
        </p:nvSpPr>
        <p:spPr bwMode="auto">
          <a:xfrm>
            <a:off x="7581900" y="2647950"/>
            <a:ext cx="385763" cy="523875"/>
          </a:xfrm>
          <a:prstGeom prst="rect">
            <a:avLst/>
          </a:prstGeom>
          <a:noFill/>
          <a:ln w="9525">
            <a:noFill/>
            <a:miter lim="800000"/>
            <a:headEnd/>
            <a:tailEnd/>
          </a:ln>
        </p:spPr>
        <p:txBody>
          <a:bodyPr wrap="none">
            <a:spAutoFit/>
          </a:bodyPr>
          <a:lstStyle/>
          <a:p>
            <a:r>
              <a:rPr lang="en-US" sz="2800">
                <a:solidFill>
                  <a:srgbClr val="0000FF"/>
                </a:solidFill>
              </a:rPr>
              <a:t>3</a:t>
            </a:r>
          </a:p>
        </p:txBody>
      </p:sp>
      <p:sp>
        <p:nvSpPr>
          <p:cNvPr id="423967" name="Text Box 31"/>
          <p:cNvSpPr txBox="1">
            <a:spLocks noChangeArrowheads="1"/>
          </p:cNvSpPr>
          <p:nvPr/>
        </p:nvSpPr>
        <p:spPr bwMode="auto">
          <a:xfrm>
            <a:off x="7429500" y="3105150"/>
            <a:ext cx="585788" cy="523875"/>
          </a:xfrm>
          <a:prstGeom prst="rect">
            <a:avLst/>
          </a:prstGeom>
          <a:noFill/>
          <a:ln w="9525">
            <a:noFill/>
            <a:miter lim="800000"/>
            <a:headEnd/>
            <a:tailEnd/>
          </a:ln>
        </p:spPr>
        <p:txBody>
          <a:bodyPr wrap="none">
            <a:spAutoFit/>
          </a:bodyPr>
          <a:lstStyle/>
          <a:p>
            <a:r>
              <a:rPr lang="en-US" sz="2800">
                <a:solidFill>
                  <a:srgbClr val="0000FF"/>
                </a:solidFill>
              </a:rPr>
              <a:t>10</a:t>
            </a:r>
          </a:p>
        </p:txBody>
      </p:sp>
      <p:sp>
        <p:nvSpPr>
          <p:cNvPr id="423976" name="Text Box 40"/>
          <p:cNvSpPr txBox="1">
            <a:spLocks noChangeArrowheads="1"/>
          </p:cNvSpPr>
          <p:nvPr/>
        </p:nvSpPr>
        <p:spPr bwMode="auto">
          <a:xfrm>
            <a:off x="1924050" y="4354513"/>
            <a:ext cx="585788" cy="523875"/>
          </a:xfrm>
          <a:prstGeom prst="rect">
            <a:avLst/>
          </a:prstGeom>
          <a:noFill/>
          <a:ln w="9525">
            <a:noFill/>
            <a:miter lim="800000"/>
            <a:headEnd/>
            <a:tailEnd/>
          </a:ln>
        </p:spPr>
        <p:txBody>
          <a:bodyPr wrap="none">
            <a:spAutoFit/>
          </a:bodyPr>
          <a:lstStyle/>
          <a:p>
            <a:r>
              <a:rPr lang="en-US" sz="2800">
                <a:solidFill>
                  <a:srgbClr val="0000FF"/>
                </a:solidFill>
              </a:rPr>
              <a:t>10</a:t>
            </a:r>
          </a:p>
        </p:txBody>
      </p:sp>
      <p:sp>
        <p:nvSpPr>
          <p:cNvPr id="423977" name="Line 41"/>
          <p:cNvSpPr>
            <a:spLocks noChangeShapeType="1"/>
          </p:cNvSpPr>
          <p:nvPr/>
        </p:nvSpPr>
        <p:spPr bwMode="auto">
          <a:xfrm>
            <a:off x="1905000" y="4430713"/>
            <a:ext cx="609600" cy="0"/>
          </a:xfrm>
          <a:prstGeom prst="line">
            <a:avLst/>
          </a:prstGeom>
          <a:noFill/>
          <a:ln w="9525">
            <a:solidFill>
              <a:schemeClr val="tx1"/>
            </a:solidFill>
            <a:round/>
            <a:headEnd/>
            <a:tailEnd/>
          </a:ln>
        </p:spPr>
        <p:txBody>
          <a:bodyPr/>
          <a:lstStyle/>
          <a:p>
            <a:endParaRPr lang="en-US"/>
          </a:p>
        </p:txBody>
      </p:sp>
      <p:sp>
        <p:nvSpPr>
          <p:cNvPr id="423978" name="Text Box 42"/>
          <p:cNvSpPr txBox="1">
            <a:spLocks noChangeArrowheads="1"/>
          </p:cNvSpPr>
          <p:nvPr/>
        </p:nvSpPr>
        <p:spPr bwMode="auto">
          <a:xfrm>
            <a:off x="1962150" y="3897313"/>
            <a:ext cx="385763" cy="523875"/>
          </a:xfrm>
          <a:prstGeom prst="rect">
            <a:avLst/>
          </a:prstGeom>
          <a:noFill/>
          <a:ln w="9525">
            <a:noFill/>
            <a:miter lim="800000"/>
            <a:headEnd/>
            <a:tailEnd/>
          </a:ln>
        </p:spPr>
        <p:txBody>
          <a:bodyPr wrap="none">
            <a:spAutoFit/>
          </a:bodyPr>
          <a:lstStyle/>
          <a:p>
            <a:r>
              <a:rPr lang="en-US" sz="2800">
                <a:solidFill>
                  <a:srgbClr val="0000FF"/>
                </a:solidFill>
              </a:rPr>
              <a:t>4</a:t>
            </a:r>
          </a:p>
        </p:txBody>
      </p:sp>
      <p:sp>
        <p:nvSpPr>
          <p:cNvPr id="423979" name="Text Box 43"/>
          <p:cNvSpPr txBox="1">
            <a:spLocks noChangeArrowheads="1"/>
          </p:cNvSpPr>
          <p:nvPr/>
        </p:nvSpPr>
        <p:spPr bwMode="auto">
          <a:xfrm rot="10800000">
            <a:off x="2619375" y="4097338"/>
            <a:ext cx="425450" cy="584200"/>
          </a:xfrm>
          <a:prstGeom prst="rect">
            <a:avLst/>
          </a:prstGeom>
          <a:noFill/>
          <a:ln w="9525">
            <a:noFill/>
            <a:miter lim="800000"/>
            <a:headEnd/>
            <a:tailEnd/>
          </a:ln>
        </p:spPr>
        <p:txBody>
          <a:bodyPr wrap="none">
            <a:spAutoFit/>
          </a:bodyPr>
          <a:lstStyle/>
          <a:p>
            <a:r>
              <a:rPr lang="en-US" sz="3200" b="1">
                <a:solidFill>
                  <a:srgbClr val="0000FF"/>
                </a:solidFill>
              </a:rPr>
              <a:t>&lt;</a:t>
            </a:r>
          </a:p>
        </p:txBody>
      </p:sp>
      <p:sp>
        <p:nvSpPr>
          <p:cNvPr id="423980" name="Text Box 44"/>
          <p:cNvSpPr txBox="1">
            <a:spLocks noChangeArrowheads="1"/>
          </p:cNvSpPr>
          <p:nvPr/>
        </p:nvSpPr>
        <p:spPr bwMode="auto">
          <a:xfrm>
            <a:off x="3181350" y="4354513"/>
            <a:ext cx="585788" cy="523875"/>
          </a:xfrm>
          <a:prstGeom prst="rect">
            <a:avLst/>
          </a:prstGeom>
          <a:noFill/>
          <a:ln w="9525">
            <a:noFill/>
            <a:miter lim="800000"/>
            <a:headEnd/>
            <a:tailEnd/>
          </a:ln>
        </p:spPr>
        <p:txBody>
          <a:bodyPr wrap="none">
            <a:spAutoFit/>
          </a:bodyPr>
          <a:lstStyle/>
          <a:p>
            <a:r>
              <a:rPr lang="en-US" sz="2800">
                <a:solidFill>
                  <a:srgbClr val="0000FF"/>
                </a:solidFill>
              </a:rPr>
              <a:t>10</a:t>
            </a:r>
          </a:p>
        </p:txBody>
      </p:sp>
      <p:sp>
        <p:nvSpPr>
          <p:cNvPr id="423981" name="Line 45"/>
          <p:cNvSpPr>
            <a:spLocks noChangeShapeType="1"/>
          </p:cNvSpPr>
          <p:nvPr/>
        </p:nvSpPr>
        <p:spPr bwMode="auto">
          <a:xfrm>
            <a:off x="3162300" y="4430713"/>
            <a:ext cx="609600" cy="0"/>
          </a:xfrm>
          <a:prstGeom prst="line">
            <a:avLst/>
          </a:prstGeom>
          <a:noFill/>
          <a:ln w="9525">
            <a:solidFill>
              <a:schemeClr val="tx1"/>
            </a:solidFill>
            <a:round/>
            <a:headEnd/>
            <a:tailEnd/>
          </a:ln>
        </p:spPr>
        <p:txBody>
          <a:bodyPr/>
          <a:lstStyle/>
          <a:p>
            <a:endParaRPr lang="en-US"/>
          </a:p>
        </p:txBody>
      </p:sp>
      <p:sp>
        <p:nvSpPr>
          <p:cNvPr id="423982" name="Text Box 46"/>
          <p:cNvSpPr txBox="1">
            <a:spLocks noChangeArrowheads="1"/>
          </p:cNvSpPr>
          <p:nvPr/>
        </p:nvSpPr>
        <p:spPr bwMode="auto">
          <a:xfrm>
            <a:off x="3219450" y="3897313"/>
            <a:ext cx="385763" cy="523875"/>
          </a:xfrm>
          <a:prstGeom prst="rect">
            <a:avLst/>
          </a:prstGeom>
          <a:noFill/>
          <a:ln w="9525">
            <a:noFill/>
            <a:miter lim="800000"/>
            <a:headEnd/>
            <a:tailEnd/>
          </a:ln>
        </p:spPr>
        <p:txBody>
          <a:bodyPr wrap="none">
            <a:spAutoFit/>
          </a:bodyPr>
          <a:lstStyle/>
          <a:p>
            <a:r>
              <a:rPr lang="en-US" sz="2800">
                <a:solidFill>
                  <a:srgbClr val="0000FF"/>
                </a:solidFill>
              </a:rPr>
              <a:t>3</a:t>
            </a:r>
          </a:p>
        </p:txBody>
      </p:sp>
      <p:sp>
        <p:nvSpPr>
          <p:cNvPr id="423983" name="Text Box 47"/>
          <p:cNvSpPr txBox="1">
            <a:spLocks noChangeArrowheads="1"/>
          </p:cNvSpPr>
          <p:nvPr/>
        </p:nvSpPr>
        <p:spPr bwMode="auto">
          <a:xfrm>
            <a:off x="4019550" y="4159250"/>
            <a:ext cx="712788" cy="400050"/>
          </a:xfrm>
          <a:prstGeom prst="rect">
            <a:avLst/>
          </a:prstGeom>
          <a:noFill/>
          <a:ln w="9525">
            <a:noFill/>
            <a:miter lim="800000"/>
            <a:headEnd/>
            <a:tailEnd/>
          </a:ln>
        </p:spPr>
        <p:txBody>
          <a:bodyPr wrap="none">
            <a:spAutoFit/>
          </a:bodyPr>
          <a:lstStyle/>
          <a:p>
            <a:r>
              <a:rPr lang="en-US" sz="2000" b="1"/>
              <a:t>nên </a:t>
            </a:r>
          </a:p>
        </p:txBody>
      </p:sp>
      <p:sp>
        <p:nvSpPr>
          <p:cNvPr id="423984" name="Line 48"/>
          <p:cNvSpPr>
            <a:spLocks noChangeShapeType="1"/>
          </p:cNvSpPr>
          <p:nvPr/>
        </p:nvSpPr>
        <p:spPr bwMode="auto">
          <a:xfrm>
            <a:off x="4933950" y="4440238"/>
            <a:ext cx="609600" cy="0"/>
          </a:xfrm>
          <a:prstGeom prst="line">
            <a:avLst/>
          </a:prstGeom>
          <a:noFill/>
          <a:ln w="9525">
            <a:solidFill>
              <a:schemeClr val="tx1"/>
            </a:solidFill>
            <a:round/>
            <a:headEnd/>
            <a:tailEnd/>
          </a:ln>
        </p:spPr>
        <p:txBody>
          <a:bodyPr/>
          <a:lstStyle/>
          <a:p>
            <a:endParaRPr lang="en-US"/>
          </a:p>
        </p:txBody>
      </p:sp>
      <p:sp>
        <p:nvSpPr>
          <p:cNvPr id="423985" name="Text Box 49"/>
          <p:cNvSpPr txBox="1">
            <a:spLocks noChangeArrowheads="1"/>
          </p:cNvSpPr>
          <p:nvPr/>
        </p:nvSpPr>
        <p:spPr bwMode="auto">
          <a:xfrm>
            <a:off x="5089525" y="3906838"/>
            <a:ext cx="385763" cy="523875"/>
          </a:xfrm>
          <a:prstGeom prst="rect">
            <a:avLst/>
          </a:prstGeom>
          <a:noFill/>
          <a:ln w="9525">
            <a:noFill/>
            <a:miter lim="800000"/>
            <a:headEnd/>
            <a:tailEnd/>
          </a:ln>
        </p:spPr>
        <p:txBody>
          <a:bodyPr wrap="none">
            <a:spAutoFit/>
          </a:bodyPr>
          <a:lstStyle/>
          <a:p>
            <a:r>
              <a:rPr lang="en-US" sz="2800">
                <a:solidFill>
                  <a:srgbClr val="FF0000"/>
                </a:solidFill>
              </a:rPr>
              <a:t>2</a:t>
            </a:r>
          </a:p>
        </p:txBody>
      </p:sp>
      <p:sp>
        <p:nvSpPr>
          <p:cNvPr id="423986" name="Text Box 50"/>
          <p:cNvSpPr txBox="1">
            <a:spLocks noChangeArrowheads="1"/>
          </p:cNvSpPr>
          <p:nvPr/>
        </p:nvSpPr>
        <p:spPr bwMode="auto">
          <a:xfrm>
            <a:off x="5048250" y="4373563"/>
            <a:ext cx="385763" cy="523875"/>
          </a:xfrm>
          <a:prstGeom prst="rect">
            <a:avLst/>
          </a:prstGeom>
          <a:noFill/>
          <a:ln w="9525">
            <a:noFill/>
            <a:miter lim="800000"/>
            <a:headEnd/>
            <a:tailEnd/>
          </a:ln>
        </p:spPr>
        <p:txBody>
          <a:bodyPr wrap="none">
            <a:spAutoFit/>
          </a:bodyPr>
          <a:lstStyle/>
          <a:p>
            <a:r>
              <a:rPr lang="en-US" sz="2800">
                <a:solidFill>
                  <a:srgbClr val="FF0000"/>
                </a:solidFill>
              </a:rPr>
              <a:t>5</a:t>
            </a:r>
          </a:p>
        </p:txBody>
      </p:sp>
      <p:sp>
        <p:nvSpPr>
          <p:cNvPr id="423987" name="Line 51"/>
          <p:cNvSpPr>
            <a:spLocks noChangeShapeType="1"/>
          </p:cNvSpPr>
          <p:nvPr/>
        </p:nvSpPr>
        <p:spPr bwMode="auto">
          <a:xfrm>
            <a:off x="6229350" y="4440238"/>
            <a:ext cx="609600" cy="0"/>
          </a:xfrm>
          <a:prstGeom prst="line">
            <a:avLst/>
          </a:prstGeom>
          <a:noFill/>
          <a:ln w="9525">
            <a:solidFill>
              <a:schemeClr val="tx1"/>
            </a:solidFill>
            <a:round/>
            <a:headEnd/>
            <a:tailEnd/>
          </a:ln>
        </p:spPr>
        <p:txBody>
          <a:bodyPr/>
          <a:lstStyle/>
          <a:p>
            <a:endParaRPr lang="en-US"/>
          </a:p>
        </p:txBody>
      </p:sp>
      <p:sp>
        <p:nvSpPr>
          <p:cNvPr id="423988" name="Text Box 52"/>
          <p:cNvSpPr txBox="1">
            <a:spLocks noChangeArrowheads="1"/>
          </p:cNvSpPr>
          <p:nvPr/>
        </p:nvSpPr>
        <p:spPr bwMode="auto">
          <a:xfrm>
            <a:off x="6343650" y="3897313"/>
            <a:ext cx="385763" cy="523875"/>
          </a:xfrm>
          <a:prstGeom prst="rect">
            <a:avLst/>
          </a:prstGeom>
          <a:noFill/>
          <a:ln w="9525">
            <a:noFill/>
            <a:miter lim="800000"/>
            <a:headEnd/>
            <a:tailEnd/>
          </a:ln>
        </p:spPr>
        <p:txBody>
          <a:bodyPr wrap="none">
            <a:spAutoFit/>
          </a:bodyPr>
          <a:lstStyle/>
          <a:p>
            <a:r>
              <a:rPr lang="en-US" sz="2800">
                <a:solidFill>
                  <a:srgbClr val="FF0000"/>
                </a:solidFill>
              </a:rPr>
              <a:t>3</a:t>
            </a:r>
          </a:p>
        </p:txBody>
      </p:sp>
      <p:sp>
        <p:nvSpPr>
          <p:cNvPr id="423989" name="Text Box 53"/>
          <p:cNvSpPr txBox="1">
            <a:spLocks noChangeArrowheads="1"/>
          </p:cNvSpPr>
          <p:nvPr/>
        </p:nvSpPr>
        <p:spPr bwMode="auto">
          <a:xfrm>
            <a:off x="6343650" y="4354513"/>
            <a:ext cx="585788" cy="523875"/>
          </a:xfrm>
          <a:prstGeom prst="rect">
            <a:avLst/>
          </a:prstGeom>
          <a:noFill/>
          <a:ln w="9525">
            <a:noFill/>
            <a:miter lim="800000"/>
            <a:headEnd/>
            <a:tailEnd/>
          </a:ln>
        </p:spPr>
        <p:txBody>
          <a:bodyPr wrap="none">
            <a:spAutoFit/>
          </a:bodyPr>
          <a:lstStyle/>
          <a:p>
            <a:r>
              <a:rPr lang="en-US" sz="2800">
                <a:solidFill>
                  <a:srgbClr val="FF0000"/>
                </a:solidFill>
              </a:rPr>
              <a:t>10</a:t>
            </a:r>
          </a:p>
        </p:txBody>
      </p:sp>
      <p:sp>
        <p:nvSpPr>
          <p:cNvPr id="423990" name="Text Box 54"/>
          <p:cNvSpPr txBox="1">
            <a:spLocks noChangeArrowheads="1"/>
          </p:cNvSpPr>
          <p:nvPr/>
        </p:nvSpPr>
        <p:spPr bwMode="auto">
          <a:xfrm rot="10800000">
            <a:off x="5629275" y="4154488"/>
            <a:ext cx="425450" cy="584200"/>
          </a:xfrm>
          <a:prstGeom prst="rect">
            <a:avLst/>
          </a:prstGeom>
          <a:noFill/>
          <a:ln w="9525">
            <a:noFill/>
            <a:miter lim="800000"/>
            <a:headEnd/>
            <a:tailEnd/>
          </a:ln>
        </p:spPr>
        <p:txBody>
          <a:bodyPr wrap="none">
            <a:spAutoFit/>
          </a:bodyPr>
          <a:lstStyle/>
          <a:p>
            <a:r>
              <a:rPr lang="en-US" sz="3200" b="1"/>
              <a:t>&lt;</a:t>
            </a:r>
          </a:p>
        </p:txBody>
      </p:sp>
      <p:sp>
        <p:nvSpPr>
          <p:cNvPr id="423991" name="Text Box 55"/>
          <p:cNvSpPr txBox="1">
            <a:spLocks noChangeArrowheads="1"/>
          </p:cNvSpPr>
          <p:nvPr/>
        </p:nvSpPr>
        <p:spPr bwMode="auto">
          <a:xfrm>
            <a:off x="1123950" y="4125913"/>
            <a:ext cx="622300" cy="523875"/>
          </a:xfrm>
          <a:prstGeom prst="rect">
            <a:avLst/>
          </a:prstGeom>
          <a:noFill/>
          <a:ln w="9525">
            <a:noFill/>
            <a:miter lim="800000"/>
            <a:headEnd/>
            <a:tailEnd/>
          </a:ln>
        </p:spPr>
        <p:txBody>
          <a:bodyPr wrap="none">
            <a:spAutoFit/>
          </a:bodyPr>
          <a:lstStyle/>
          <a:p>
            <a:r>
              <a:rPr lang="en-US" sz="2800" b="1"/>
              <a:t>Vì </a:t>
            </a:r>
          </a:p>
        </p:txBody>
      </p:sp>
      <p:sp>
        <p:nvSpPr>
          <p:cNvPr id="423992" name="Text Box 56"/>
          <p:cNvSpPr txBox="1">
            <a:spLocks noChangeArrowheads="1"/>
          </p:cNvSpPr>
          <p:nvPr/>
        </p:nvSpPr>
        <p:spPr bwMode="auto">
          <a:xfrm>
            <a:off x="6858000" y="1839913"/>
            <a:ext cx="1266825" cy="400050"/>
          </a:xfrm>
          <a:prstGeom prst="rect">
            <a:avLst/>
          </a:prstGeom>
          <a:noFill/>
          <a:ln w="9525">
            <a:noFill/>
            <a:miter lim="800000"/>
            <a:headEnd/>
            <a:tailEnd/>
          </a:ln>
        </p:spPr>
        <p:txBody>
          <a:bodyPr wrap="none">
            <a:spAutoFit/>
          </a:bodyPr>
          <a:lstStyle/>
          <a:p>
            <a:r>
              <a:rPr lang="en-US" sz="2000" b="1">
                <a:solidFill>
                  <a:srgbClr val="FF3300"/>
                </a:solidFill>
              </a:rPr>
              <a:t>MSC : 10</a:t>
            </a:r>
          </a:p>
        </p:txBody>
      </p:sp>
      <p:sp>
        <p:nvSpPr>
          <p:cNvPr id="423993" name="Text Box 57"/>
          <p:cNvSpPr txBox="1">
            <a:spLocks noChangeArrowheads="1"/>
          </p:cNvSpPr>
          <p:nvPr/>
        </p:nvSpPr>
        <p:spPr bwMode="auto">
          <a:xfrm>
            <a:off x="5181600" y="2819400"/>
            <a:ext cx="2065338" cy="523875"/>
          </a:xfrm>
          <a:prstGeom prst="rect">
            <a:avLst/>
          </a:prstGeom>
          <a:noFill/>
          <a:ln w="9525">
            <a:noFill/>
            <a:miter lim="800000"/>
            <a:headEnd/>
            <a:tailEnd/>
          </a:ln>
        </p:spPr>
        <p:txBody>
          <a:bodyPr wrap="none">
            <a:spAutoFit/>
          </a:bodyPr>
          <a:lstStyle/>
          <a:p>
            <a:r>
              <a:rPr lang="en-US" sz="2800">
                <a:solidFill>
                  <a:srgbClr val="FF0000"/>
                </a:solidFill>
              </a:rPr>
              <a:t>Giữ nguyên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3946"/>
                                        </p:tgtEl>
                                        <p:attrNameLst>
                                          <p:attrName>style.visibility</p:attrName>
                                        </p:attrNameLst>
                                      </p:cBhvr>
                                      <p:to>
                                        <p:strVal val="visible"/>
                                      </p:to>
                                    </p:set>
                                    <p:animEffect transition="in" filter="wipe(left)">
                                      <p:cBhvr>
                                        <p:cTn id="7" dur="500"/>
                                        <p:tgtEl>
                                          <p:spTgt spid="4239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23947"/>
                                        </p:tgtEl>
                                        <p:attrNameLst>
                                          <p:attrName>style.visibility</p:attrName>
                                        </p:attrNameLst>
                                      </p:cBhvr>
                                      <p:to>
                                        <p:strVal val="visible"/>
                                      </p:to>
                                    </p:set>
                                    <p:animEffect transition="in" filter="wipe(left)">
                                      <p:cBhvr>
                                        <p:cTn id="10" dur="500"/>
                                        <p:tgtEl>
                                          <p:spTgt spid="42394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23948"/>
                                        </p:tgtEl>
                                        <p:attrNameLst>
                                          <p:attrName>style.visibility</p:attrName>
                                        </p:attrNameLst>
                                      </p:cBhvr>
                                      <p:to>
                                        <p:strVal val="visible"/>
                                      </p:to>
                                    </p:set>
                                    <p:animEffect transition="in" filter="wipe(left)">
                                      <p:cBhvr>
                                        <p:cTn id="13" dur="500"/>
                                        <p:tgtEl>
                                          <p:spTgt spid="423948"/>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23949"/>
                                        </p:tgtEl>
                                        <p:attrNameLst>
                                          <p:attrName>style.visibility</p:attrName>
                                        </p:attrNameLst>
                                      </p:cBhvr>
                                      <p:to>
                                        <p:strVal val="visible"/>
                                      </p:to>
                                    </p:set>
                                    <p:animEffect transition="in" filter="wipe(left)">
                                      <p:cBhvr>
                                        <p:cTn id="16" dur="500"/>
                                        <p:tgtEl>
                                          <p:spTgt spid="423949"/>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23950"/>
                                        </p:tgtEl>
                                        <p:attrNameLst>
                                          <p:attrName>style.visibility</p:attrName>
                                        </p:attrNameLst>
                                      </p:cBhvr>
                                      <p:to>
                                        <p:strVal val="visible"/>
                                      </p:to>
                                    </p:set>
                                    <p:animEffect transition="in" filter="wipe(left)">
                                      <p:cBhvr>
                                        <p:cTn id="19" dur="500"/>
                                        <p:tgtEl>
                                          <p:spTgt spid="423950"/>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23951"/>
                                        </p:tgtEl>
                                        <p:attrNameLst>
                                          <p:attrName>style.visibility</p:attrName>
                                        </p:attrNameLst>
                                      </p:cBhvr>
                                      <p:to>
                                        <p:strVal val="visible"/>
                                      </p:to>
                                    </p:set>
                                    <p:animEffect transition="in" filter="wipe(left)">
                                      <p:cBhvr>
                                        <p:cTn id="22" dur="500"/>
                                        <p:tgtEl>
                                          <p:spTgt spid="42395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3952"/>
                                        </p:tgtEl>
                                        <p:attrNameLst>
                                          <p:attrName>style.visibility</p:attrName>
                                        </p:attrNameLst>
                                      </p:cBhvr>
                                      <p:to>
                                        <p:strVal val="visible"/>
                                      </p:to>
                                    </p:set>
                                    <p:animEffect transition="in" filter="wipe(left)">
                                      <p:cBhvr>
                                        <p:cTn id="25" dur="500"/>
                                        <p:tgtEl>
                                          <p:spTgt spid="423952"/>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23953"/>
                                        </p:tgtEl>
                                        <p:attrNameLst>
                                          <p:attrName>style.visibility</p:attrName>
                                        </p:attrNameLst>
                                      </p:cBhvr>
                                      <p:to>
                                        <p:strVal val="visible"/>
                                      </p:to>
                                    </p:set>
                                    <p:animEffect transition="in" filter="wipe(left)">
                                      <p:cBhvr>
                                        <p:cTn id="28" dur="500"/>
                                        <p:tgtEl>
                                          <p:spTgt spid="423953"/>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23992"/>
                                        </p:tgtEl>
                                        <p:attrNameLst>
                                          <p:attrName>style.visibility</p:attrName>
                                        </p:attrNameLst>
                                      </p:cBhvr>
                                      <p:to>
                                        <p:strVal val="visible"/>
                                      </p:to>
                                    </p:set>
                                    <p:animEffect transition="in" filter="wipe(left)">
                                      <p:cBhvr>
                                        <p:cTn id="31" dur="500"/>
                                        <p:tgtEl>
                                          <p:spTgt spid="423992"/>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23954"/>
                                        </p:tgtEl>
                                        <p:attrNameLst>
                                          <p:attrName>style.visibility</p:attrName>
                                        </p:attrNameLst>
                                      </p:cBhvr>
                                      <p:to>
                                        <p:strVal val="visible"/>
                                      </p:to>
                                    </p:set>
                                    <p:animEffect transition="in" filter="wipe(left)">
                                      <p:cBhvr>
                                        <p:cTn id="34" dur="500"/>
                                        <p:tgtEl>
                                          <p:spTgt spid="423954"/>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23955"/>
                                        </p:tgtEl>
                                        <p:attrNameLst>
                                          <p:attrName>style.visibility</p:attrName>
                                        </p:attrNameLst>
                                      </p:cBhvr>
                                      <p:to>
                                        <p:strVal val="visible"/>
                                      </p:to>
                                    </p:set>
                                    <p:animEffect transition="in" filter="wipe(left)">
                                      <p:cBhvr>
                                        <p:cTn id="37" dur="500"/>
                                        <p:tgtEl>
                                          <p:spTgt spid="423955"/>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23956"/>
                                        </p:tgtEl>
                                        <p:attrNameLst>
                                          <p:attrName>style.visibility</p:attrName>
                                        </p:attrNameLst>
                                      </p:cBhvr>
                                      <p:to>
                                        <p:strVal val="visible"/>
                                      </p:to>
                                    </p:set>
                                    <p:animEffect transition="in" filter="wipe(left)">
                                      <p:cBhvr>
                                        <p:cTn id="40" dur="500"/>
                                        <p:tgtEl>
                                          <p:spTgt spid="423956"/>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23957"/>
                                        </p:tgtEl>
                                        <p:attrNameLst>
                                          <p:attrName>style.visibility</p:attrName>
                                        </p:attrNameLst>
                                      </p:cBhvr>
                                      <p:to>
                                        <p:strVal val="visible"/>
                                      </p:to>
                                    </p:set>
                                    <p:animEffect transition="in" filter="wipe(left)">
                                      <p:cBhvr>
                                        <p:cTn id="43" dur="500"/>
                                        <p:tgtEl>
                                          <p:spTgt spid="423957"/>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23958"/>
                                        </p:tgtEl>
                                        <p:attrNameLst>
                                          <p:attrName>style.visibility</p:attrName>
                                        </p:attrNameLst>
                                      </p:cBhvr>
                                      <p:to>
                                        <p:strVal val="visible"/>
                                      </p:to>
                                    </p:set>
                                    <p:animEffect transition="in" filter="wipe(left)">
                                      <p:cBhvr>
                                        <p:cTn id="46" dur="500"/>
                                        <p:tgtEl>
                                          <p:spTgt spid="423958"/>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23959"/>
                                        </p:tgtEl>
                                        <p:attrNameLst>
                                          <p:attrName>style.visibility</p:attrName>
                                        </p:attrNameLst>
                                      </p:cBhvr>
                                      <p:to>
                                        <p:strVal val="visible"/>
                                      </p:to>
                                    </p:set>
                                    <p:animEffect transition="in" filter="wipe(left)">
                                      <p:cBhvr>
                                        <p:cTn id="49" dur="500"/>
                                        <p:tgtEl>
                                          <p:spTgt spid="423959"/>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23960"/>
                                        </p:tgtEl>
                                        <p:attrNameLst>
                                          <p:attrName>style.visibility</p:attrName>
                                        </p:attrNameLst>
                                      </p:cBhvr>
                                      <p:to>
                                        <p:strVal val="visible"/>
                                      </p:to>
                                    </p:set>
                                    <p:animEffect transition="in" filter="wipe(left)">
                                      <p:cBhvr>
                                        <p:cTn id="52" dur="500"/>
                                        <p:tgtEl>
                                          <p:spTgt spid="423960"/>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23961"/>
                                        </p:tgtEl>
                                        <p:attrNameLst>
                                          <p:attrName>style.visibility</p:attrName>
                                        </p:attrNameLst>
                                      </p:cBhvr>
                                      <p:to>
                                        <p:strVal val="visible"/>
                                      </p:to>
                                    </p:set>
                                    <p:animEffect transition="in" filter="wipe(left)">
                                      <p:cBhvr>
                                        <p:cTn id="55" dur="500"/>
                                        <p:tgtEl>
                                          <p:spTgt spid="423961"/>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423962"/>
                                        </p:tgtEl>
                                        <p:attrNameLst>
                                          <p:attrName>style.visibility</p:attrName>
                                        </p:attrNameLst>
                                      </p:cBhvr>
                                      <p:to>
                                        <p:strVal val="visible"/>
                                      </p:to>
                                    </p:set>
                                    <p:animEffect transition="in" filter="wipe(left)">
                                      <p:cBhvr>
                                        <p:cTn id="58" dur="500"/>
                                        <p:tgtEl>
                                          <p:spTgt spid="423962"/>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23963"/>
                                        </p:tgtEl>
                                        <p:attrNameLst>
                                          <p:attrName>style.visibility</p:attrName>
                                        </p:attrNameLst>
                                      </p:cBhvr>
                                      <p:to>
                                        <p:strVal val="visible"/>
                                      </p:to>
                                    </p:set>
                                    <p:animEffect transition="in" filter="wipe(left)">
                                      <p:cBhvr>
                                        <p:cTn id="61" dur="500"/>
                                        <p:tgtEl>
                                          <p:spTgt spid="423963"/>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423964"/>
                                        </p:tgtEl>
                                        <p:attrNameLst>
                                          <p:attrName>style.visibility</p:attrName>
                                        </p:attrNameLst>
                                      </p:cBhvr>
                                      <p:to>
                                        <p:strVal val="visible"/>
                                      </p:to>
                                    </p:set>
                                    <p:animEffect transition="in" filter="wipe(left)">
                                      <p:cBhvr>
                                        <p:cTn id="64" dur="500"/>
                                        <p:tgtEl>
                                          <p:spTgt spid="423964"/>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23993"/>
                                        </p:tgtEl>
                                        <p:attrNameLst>
                                          <p:attrName>style.visibility</p:attrName>
                                        </p:attrNameLst>
                                      </p:cBhvr>
                                      <p:to>
                                        <p:strVal val="visible"/>
                                      </p:to>
                                    </p:set>
                                    <p:animEffect transition="in" filter="wipe(left)">
                                      <p:cBhvr>
                                        <p:cTn id="67" dur="500"/>
                                        <p:tgtEl>
                                          <p:spTgt spid="423993"/>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423965"/>
                                        </p:tgtEl>
                                        <p:attrNameLst>
                                          <p:attrName>style.visibility</p:attrName>
                                        </p:attrNameLst>
                                      </p:cBhvr>
                                      <p:to>
                                        <p:strVal val="visible"/>
                                      </p:to>
                                    </p:set>
                                    <p:animEffect transition="in" filter="wipe(left)">
                                      <p:cBhvr>
                                        <p:cTn id="70" dur="500"/>
                                        <p:tgtEl>
                                          <p:spTgt spid="423965"/>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423966"/>
                                        </p:tgtEl>
                                        <p:attrNameLst>
                                          <p:attrName>style.visibility</p:attrName>
                                        </p:attrNameLst>
                                      </p:cBhvr>
                                      <p:to>
                                        <p:strVal val="visible"/>
                                      </p:to>
                                    </p:set>
                                    <p:animEffect transition="in" filter="wipe(left)">
                                      <p:cBhvr>
                                        <p:cTn id="73" dur="500"/>
                                        <p:tgtEl>
                                          <p:spTgt spid="423966"/>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423967"/>
                                        </p:tgtEl>
                                        <p:attrNameLst>
                                          <p:attrName>style.visibility</p:attrName>
                                        </p:attrNameLst>
                                      </p:cBhvr>
                                      <p:to>
                                        <p:strVal val="visible"/>
                                      </p:to>
                                    </p:set>
                                    <p:animEffect transition="in" filter="wipe(left)">
                                      <p:cBhvr>
                                        <p:cTn id="76" dur="500"/>
                                        <p:tgtEl>
                                          <p:spTgt spid="423967"/>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23991"/>
                                        </p:tgtEl>
                                        <p:attrNameLst>
                                          <p:attrName>style.visibility</p:attrName>
                                        </p:attrNameLst>
                                      </p:cBhvr>
                                      <p:to>
                                        <p:strVal val="visible"/>
                                      </p:to>
                                    </p:set>
                                    <p:animEffect transition="in" filter="wipe(left)">
                                      <p:cBhvr>
                                        <p:cTn id="79" dur="500"/>
                                        <p:tgtEl>
                                          <p:spTgt spid="423991"/>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423976"/>
                                        </p:tgtEl>
                                        <p:attrNameLst>
                                          <p:attrName>style.visibility</p:attrName>
                                        </p:attrNameLst>
                                      </p:cBhvr>
                                      <p:to>
                                        <p:strVal val="visible"/>
                                      </p:to>
                                    </p:set>
                                    <p:animEffect transition="in" filter="wipe(left)">
                                      <p:cBhvr>
                                        <p:cTn id="82" dur="500"/>
                                        <p:tgtEl>
                                          <p:spTgt spid="423976"/>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423977"/>
                                        </p:tgtEl>
                                        <p:attrNameLst>
                                          <p:attrName>style.visibility</p:attrName>
                                        </p:attrNameLst>
                                      </p:cBhvr>
                                      <p:to>
                                        <p:strVal val="visible"/>
                                      </p:to>
                                    </p:set>
                                    <p:animEffect transition="in" filter="wipe(left)">
                                      <p:cBhvr>
                                        <p:cTn id="85" dur="500"/>
                                        <p:tgtEl>
                                          <p:spTgt spid="423977"/>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423978"/>
                                        </p:tgtEl>
                                        <p:attrNameLst>
                                          <p:attrName>style.visibility</p:attrName>
                                        </p:attrNameLst>
                                      </p:cBhvr>
                                      <p:to>
                                        <p:strVal val="visible"/>
                                      </p:to>
                                    </p:set>
                                    <p:animEffect transition="in" filter="wipe(left)">
                                      <p:cBhvr>
                                        <p:cTn id="88" dur="500"/>
                                        <p:tgtEl>
                                          <p:spTgt spid="423978"/>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423980"/>
                                        </p:tgtEl>
                                        <p:attrNameLst>
                                          <p:attrName>style.visibility</p:attrName>
                                        </p:attrNameLst>
                                      </p:cBhvr>
                                      <p:to>
                                        <p:strVal val="visible"/>
                                      </p:to>
                                    </p:set>
                                    <p:animEffect transition="in" filter="wipe(left)">
                                      <p:cBhvr>
                                        <p:cTn id="91" dur="500"/>
                                        <p:tgtEl>
                                          <p:spTgt spid="423980"/>
                                        </p:tgtEl>
                                      </p:cBhvr>
                                    </p:animEffect>
                                  </p:childTnLst>
                                </p:cTn>
                              </p:par>
                              <p:par>
                                <p:cTn id="92" presetID="22" presetClass="entr" presetSubtype="8" fill="hold" grpId="0" nodeType="withEffect">
                                  <p:stCondLst>
                                    <p:cond delay="0"/>
                                  </p:stCondLst>
                                  <p:childTnLst>
                                    <p:set>
                                      <p:cBhvr>
                                        <p:cTn id="93" dur="1" fill="hold">
                                          <p:stCondLst>
                                            <p:cond delay="0"/>
                                          </p:stCondLst>
                                        </p:cTn>
                                        <p:tgtEl>
                                          <p:spTgt spid="423981"/>
                                        </p:tgtEl>
                                        <p:attrNameLst>
                                          <p:attrName>style.visibility</p:attrName>
                                        </p:attrNameLst>
                                      </p:cBhvr>
                                      <p:to>
                                        <p:strVal val="visible"/>
                                      </p:to>
                                    </p:set>
                                    <p:animEffect transition="in" filter="wipe(left)">
                                      <p:cBhvr>
                                        <p:cTn id="94" dur="500"/>
                                        <p:tgtEl>
                                          <p:spTgt spid="423981"/>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423982"/>
                                        </p:tgtEl>
                                        <p:attrNameLst>
                                          <p:attrName>style.visibility</p:attrName>
                                        </p:attrNameLst>
                                      </p:cBhvr>
                                      <p:to>
                                        <p:strVal val="visible"/>
                                      </p:to>
                                    </p:set>
                                    <p:animEffect transition="in" filter="wipe(left)">
                                      <p:cBhvr>
                                        <p:cTn id="97" dur="500"/>
                                        <p:tgtEl>
                                          <p:spTgt spid="423982"/>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423979"/>
                                        </p:tgtEl>
                                        <p:attrNameLst>
                                          <p:attrName>style.visibility</p:attrName>
                                        </p:attrNameLst>
                                      </p:cBhvr>
                                      <p:to>
                                        <p:strVal val="visible"/>
                                      </p:to>
                                    </p:set>
                                    <p:animEffect transition="in" filter="wipe(left)">
                                      <p:cBhvr>
                                        <p:cTn id="100" dur="500"/>
                                        <p:tgtEl>
                                          <p:spTgt spid="423979"/>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423983"/>
                                        </p:tgtEl>
                                        <p:attrNameLst>
                                          <p:attrName>style.visibility</p:attrName>
                                        </p:attrNameLst>
                                      </p:cBhvr>
                                      <p:to>
                                        <p:strVal val="visible"/>
                                      </p:to>
                                    </p:set>
                                    <p:animEffect transition="in" filter="wipe(left)">
                                      <p:cBhvr>
                                        <p:cTn id="103" dur="500"/>
                                        <p:tgtEl>
                                          <p:spTgt spid="423983"/>
                                        </p:tgtEl>
                                      </p:cBhvr>
                                    </p:animEffect>
                                  </p:childTnLst>
                                </p:cTn>
                              </p:par>
                              <p:par>
                                <p:cTn id="104" presetID="22" presetClass="entr" presetSubtype="8" fill="hold" grpId="0" nodeType="withEffect">
                                  <p:stCondLst>
                                    <p:cond delay="0"/>
                                  </p:stCondLst>
                                  <p:childTnLst>
                                    <p:set>
                                      <p:cBhvr>
                                        <p:cTn id="105" dur="1" fill="hold">
                                          <p:stCondLst>
                                            <p:cond delay="0"/>
                                          </p:stCondLst>
                                        </p:cTn>
                                        <p:tgtEl>
                                          <p:spTgt spid="423984"/>
                                        </p:tgtEl>
                                        <p:attrNameLst>
                                          <p:attrName>style.visibility</p:attrName>
                                        </p:attrNameLst>
                                      </p:cBhvr>
                                      <p:to>
                                        <p:strVal val="visible"/>
                                      </p:to>
                                    </p:set>
                                    <p:animEffect transition="in" filter="wipe(left)">
                                      <p:cBhvr>
                                        <p:cTn id="106" dur="500"/>
                                        <p:tgtEl>
                                          <p:spTgt spid="423984"/>
                                        </p:tgtEl>
                                      </p:cBhvr>
                                    </p:animEffect>
                                  </p:childTnLst>
                                </p:cTn>
                              </p:par>
                              <p:par>
                                <p:cTn id="107" presetID="22" presetClass="entr" presetSubtype="8" fill="hold" grpId="0" nodeType="withEffect">
                                  <p:stCondLst>
                                    <p:cond delay="0"/>
                                  </p:stCondLst>
                                  <p:childTnLst>
                                    <p:set>
                                      <p:cBhvr>
                                        <p:cTn id="108" dur="1" fill="hold">
                                          <p:stCondLst>
                                            <p:cond delay="0"/>
                                          </p:stCondLst>
                                        </p:cTn>
                                        <p:tgtEl>
                                          <p:spTgt spid="423985"/>
                                        </p:tgtEl>
                                        <p:attrNameLst>
                                          <p:attrName>style.visibility</p:attrName>
                                        </p:attrNameLst>
                                      </p:cBhvr>
                                      <p:to>
                                        <p:strVal val="visible"/>
                                      </p:to>
                                    </p:set>
                                    <p:animEffect transition="in" filter="wipe(left)">
                                      <p:cBhvr>
                                        <p:cTn id="109" dur="500"/>
                                        <p:tgtEl>
                                          <p:spTgt spid="423985"/>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423986"/>
                                        </p:tgtEl>
                                        <p:attrNameLst>
                                          <p:attrName>style.visibility</p:attrName>
                                        </p:attrNameLst>
                                      </p:cBhvr>
                                      <p:to>
                                        <p:strVal val="visible"/>
                                      </p:to>
                                    </p:set>
                                    <p:animEffect transition="in" filter="wipe(left)">
                                      <p:cBhvr>
                                        <p:cTn id="112" dur="500"/>
                                        <p:tgtEl>
                                          <p:spTgt spid="42398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423987"/>
                                        </p:tgtEl>
                                        <p:attrNameLst>
                                          <p:attrName>style.visibility</p:attrName>
                                        </p:attrNameLst>
                                      </p:cBhvr>
                                      <p:to>
                                        <p:strVal val="visible"/>
                                      </p:to>
                                    </p:set>
                                    <p:animEffect transition="in" filter="wipe(left)">
                                      <p:cBhvr>
                                        <p:cTn id="115" dur="500"/>
                                        <p:tgtEl>
                                          <p:spTgt spid="423987"/>
                                        </p:tgtEl>
                                      </p:cBhvr>
                                    </p:animEffect>
                                  </p:childTnLst>
                                </p:cTn>
                              </p:par>
                              <p:par>
                                <p:cTn id="116" presetID="22" presetClass="entr" presetSubtype="8" fill="hold" grpId="0" nodeType="withEffect">
                                  <p:stCondLst>
                                    <p:cond delay="0"/>
                                  </p:stCondLst>
                                  <p:childTnLst>
                                    <p:set>
                                      <p:cBhvr>
                                        <p:cTn id="117" dur="1" fill="hold">
                                          <p:stCondLst>
                                            <p:cond delay="0"/>
                                          </p:stCondLst>
                                        </p:cTn>
                                        <p:tgtEl>
                                          <p:spTgt spid="423988"/>
                                        </p:tgtEl>
                                        <p:attrNameLst>
                                          <p:attrName>style.visibility</p:attrName>
                                        </p:attrNameLst>
                                      </p:cBhvr>
                                      <p:to>
                                        <p:strVal val="visible"/>
                                      </p:to>
                                    </p:set>
                                    <p:animEffect transition="in" filter="wipe(left)">
                                      <p:cBhvr>
                                        <p:cTn id="118" dur="500"/>
                                        <p:tgtEl>
                                          <p:spTgt spid="423988"/>
                                        </p:tgtEl>
                                      </p:cBhvr>
                                    </p:animEffect>
                                  </p:childTnLst>
                                </p:cTn>
                              </p:par>
                              <p:par>
                                <p:cTn id="119" presetID="22" presetClass="entr" presetSubtype="8" fill="hold" grpId="0" nodeType="withEffect">
                                  <p:stCondLst>
                                    <p:cond delay="0"/>
                                  </p:stCondLst>
                                  <p:childTnLst>
                                    <p:set>
                                      <p:cBhvr>
                                        <p:cTn id="120" dur="1" fill="hold">
                                          <p:stCondLst>
                                            <p:cond delay="0"/>
                                          </p:stCondLst>
                                        </p:cTn>
                                        <p:tgtEl>
                                          <p:spTgt spid="423989"/>
                                        </p:tgtEl>
                                        <p:attrNameLst>
                                          <p:attrName>style.visibility</p:attrName>
                                        </p:attrNameLst>
                                      </p:cBhvr>
                                      <p:to>
                                        <p:strVal val="visible"/>
                                      </p:to>
                                    </p:set>
                                    <p:animEffect transition="in" filter="wipe(left)">
                                      <p:cBhvr>
                                        <p:cTn id="121" dur="500"/>
                                        <p:tgtEl>
                                          <p:spTgt spid="423989"/>
                                        </p:tgtEl>
                                      </p:cBhvr>
                                    </p:animEffect>
                                  </p:childTnLst>
                                </p:cTn>
                              </p:par>
                              <p:par>
                                <p:cTn id="122" presetID="22" presetClass="entr" presetSubtype="8" fill="hold" grpId="0" nodeType="withEffect">
                                  <p:stCondLst>
                                    <p:cond delay="0"/>
                                  </p:stCondLst>
                                  <p:childTnLst>
                                    <p:set>
                                      <p:cBhvr>
                                        <p:cTn id="123" dur="1" fill="hold">
                                          <p:stCondLst>
                                            <p:cond delay="0"/>
                                          </p:stCondLst>
                                        </p:cTn>
                                        <p:tgtEl>
                                          <p:spTgt spid="423990"/>
                                        </p:tgtEl>
                                        <p:attrNameLst>
                                          <p:attrName>style.visibility</p:attrName>
                                        </p:attrNameLst>
                                      </p:cBhvr>
                                      <p:to>
                                        <p:strVal val="visible"/>
                                      </p:to>
                                    </p:set>
                                    <p:animEffect transition="in" filter="wipe(left)">
                                      <p:cBhvr>
                                        <p:cTn id="124" dur="500"/>
                                        <p:tgtEl>
                                          <p:spTgt spid="423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6" grpId="0"/>
      <p:bldP spid="423947" grpId="0" animBg="1"/>
      <p:bldP spid="423948" grpId="0"/>
      <p:bldP spid="423949" grpId="0"/>
      <p:bldP spid="423950" grpId="0"/>
      <p:bldP spid="423951" grpId="0" animBg="1"/>
      <p:bldP spid="423952" grpId="0"/>
      <p:bldP spid="423953" grpId="0"/>
      <p:bldP spid="423954" grpId="0" animBg="1"/>
      <p:bldP spid="423955" grpId="0"/>
      <p:bldP spid="423956" grpId="0"/>
      <p:bldP spid="423957" grpId="0"/>
      <p:bldP spid="423958" grpId="0" animBg="1"/>
      <p:bldP spid="423959" grpId="0"/>
      <p:bldP spid="423960" grpId="0"/>
      <p:bldP spid="423961" grpId="0"/>
      <p:bldP spid="423962" grpId="0"/>
      <p:bldP spid="423963" grpId="0" animBg="1"/>
      <p:bldP spid="423964" grpId="0"/>
      <p:bldP spid="423965" grpId="0" animBg="1"/>
      <p:bldP spid="423966" grpId="0"/>
      <p:bldP spid="423967" grpId="0"/>
      <p:bldP spid="423976" grpId="0"/>
      <p:bldP spid="423977" grpId="0" animBg="1"/>
      <p:bldP spid="423978" grpId="0"/>
      <p:bldP spid="423979" grpId="0"/>
      <p:bldP spid="423980" grpId="0"/>
      <p:bldP spid="423981" grpId="0" animBg="1"/>
      <p:bldP spid="423982" grpId="0"/>
      <p:bldP spid="423983" grpId="0"/>
      <p:bldP spid="423984" grpId="0" animBg="1"/>
      <p:bldP spid="423985" grpId="0"/>
      <p:bldP spid="423986" grpId="0"/>
      <p:bldP spid="423987" grpId="0" animBg="1"/>
      <p:bldP spid="423988" grpId="0"/>
      <p:bldP spid="423989" grpId="0"/>
      <p:bldP spid="423990" grpId="0"/>
      <p:bldP spid="423991" grpId="0"/>
      <p:bldP spid="423992" grpId="0"/>
      <p:bldP spid="42399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685800" y="533400"/>
            <a:ext cx="6273800" cy="523875"/>
          </a:xfrm>
          <a:prstGeom prst="rect">
            <a:avLst/>
          </a:prstGeom>
          <a:noFill/>
          <a:ln w="9525">
            <a:noFill/>
            <a:miter lim="800000"/>
            <a:headEnd/>
            <a:tailEnd/>
          </a:ln>
        </p:spPr>
        <p:txBody>
          <a:bodyPr wrap="none">
            <a:spAutoFit/>
          </a:bodyPr>
          <a:lstStyle/>
          <a:p>
            <a:r>
              <a:rPr lang="en-US" sz="2800" b="1"/>
              <a:t>2/ Rút gọn rồi so sánh hai phân số :</a:t>
            </a:r>
          </a:p>
        </p:txBody>
      </p:sp>
      <p:sp>
        <p:nvSpPr>
          <p:cNvPr id="354309" name="Text Box 5"/>
          <p:cNvSpPr txBox="1">
            <a:spLocks noChangeArrowheads="1"/>
          </p:cNvSpPr>
          <p:nvPr/>
        </p:nvSpPr>
        <p:spPr bwMode="auto">
          <a:xfrm>
            <a:off x="609600" y="1852613"/>
            <a:ext cx="584200" cy="523875"/>
          </a:xfrm>
          <a:prstGeom prst="rect">
            <a:avLst/>
          </a:prstGeom>
          <a:noFill/>
          <a:ln w="9525">
            <a:noFill/>
            <a:miter lim="800000"/>
            <a:headEnd/>
            <a:tailEnd/>
          </a:ln>
        </p:spPr>
        <p:txBody>
          <a:bodyPr wrap="none">
            <a:spAutoFit/>
          </a:bodyPr>
          <a:lstStyle/>
          <a:p>
            <a:r>
              <a:rPr lang="en-US" sz="2800" b="1">
                <a:solidFill>
                  <a:srgbClr val="FF3300"/>
                </a:solidFill>
              </a:rPr>
              <a:t>a/ </a:t>
            </a:r>
          </a:p>
        </p:txBody>
      </p:sp>
      <p:sp>
        <p:nvSpPr>
          <p:cNvPr id="354310" name="Line 6"/>
          <p:cNvSpPr>
            <a:spLocks noChangeShapeType="1"/>
          </p:cNvSpPr>
          <p:nvPr/>
        </p:nvSpPr>
        <p:spPr bwMode="auto">
          <a:xfrm>
            <a:off x="1387475" y="2166938"/>
            <a:ext cx="533400" cy="0"/>
          </a:xfrm>
          <a:prstGeom prst="line">
            <a:avLst/>
          </a:prstGeom>
          <a:noFill/>
          <a:ln w="9525">
            <a:solidFill>
              <a:schemeClr val="tx1"/>
            </a:solidFill>
            <a:round/>
            <a:headEnd/>
            <a:tailEnd/>
          </a:ln>
        </p:spPr>
        <p:txBody>
          <a:bodyPr/>
          <a:lstStyle/>
          <a:p>
            <a:endParaRPr lang="en-US"/>
          </a:p>
        </p:txBody>
      </p:sp>
      <p:sp>
        <p:nvSpPr>
          <p:cNvPr id="354311" name="Text Box 7"/>
          <p:cNvSpPr txBox="1">
            <a:spLocks noChangeArrowheads="1"/>
          </p:cNvSpPr>
          <p:nvPr/>
        </p:nvSpPr>
        <p:spPr bwMode="auto">
          <a:xfrm>
            <a:off x="1524000" y="1700213"/>
            <a:ext cx="385763" cy="523875"/>
          </a:xfrm>
          <a:prstGeom prst="rect">
            <a:avLst/>
          </a:prstGeom>
          <a:noFill/>
          <a:ln w="9525">
            <a:noFill/>
            <a:miter lim="800000"/>
            <a:headEnd/>
            <a:tailEnd/>
          </a:ln>
        </p:spPr>
        <p:txBody>
          <a:bodyPr wrap="none">
            <a:spAutoFit/>
          </a:bodyPr>
          <a:lstStyle/>
          <a:p>
            <a:r>
              <a:rPr lang="en-US" sz="2800" b="1"/>
              <a:t>6</a:t>
            </a:r>
          </a:p>
        </p:txBody>
      </p:sp>
      <p:sp>
        <p:nvSpPr>
          <p:cNvPr id="354312" name="Text Box 8"/>
          <p:cNvSpPr txBox="1">
            <a:spLocks noChangeArrowheads="1"/>
          </p:cNvSpPr>
          <p:nvPr/>
        </p:nvSpPr>
        <p:spPr bwMode="auto">
          <a:xfrm>
            <a:off x="1406525" y="2128838"/>
            <a:ext cx="585788" cy="523875"/>
          </a:xfrm>
          <a:prstGeom prst="rect">
            <a:avLst/>
          </a:prstGeom>
          <a:noFill/>
          <a:ln w="9525">
            <a:noFill/>
            <a:miter lim="800000"/>
            <a:headEnd/>
            <a:tailEnd/>
          </a:ln>
        </p:spPr>
        <p:txBody>
          <a:bodyPr wrap="none">
            <a:spAutoFit/>
          </a:bodyPr>
          <a:lstStyle/>
          <a:p>
            <a:r>
              <a:rPr lang="en-US" sz="2800" b="1"/>
              <a:t>10</a:t>
            </a:r>
          </a:p>
        </p:txBody>
      </p:sp>
      <p:sp>
        <p:nvSpPr>
          <p:cNvPr id="354313" name="Text Box 9"/>
          <p:cNvSpPr txBox="1">
            <a:spLocks noChangeArrowheads="1"/>
          </p:cNvSpPr>
          <p:nvPr/>
        </p:nvSpPr>
        <p:spPr bwMode="auto">
          <a:xfrm>
            <a:off x="2133600" y="1852613"/>
            <a:ext cx="585788" cy="523875"/>
          </a:xfrm>
          <a:prstGeom prst="rect">
            <a:avLst/>
          </a:prstGeom>
          <a:noFill/>
          <a:ln w="9525">
            <a:noFill/>
            <a:miter lim="800000"/>
            <a:headEnd/>
            <a:tailEnd/>
          </a:ln>
        </p:spPr>
        <p:txBody>
          <a:bodyPr wrap="none">
            <a:spAutoFit/>
          </a:bodyPr>
          <a:lstStyle/>
          <a:p>
            <a:r>
              <a:rPr lang="en-US" sz="2800" b="1"/>
              <a:t>và</a:t>
            </a:r>
          </a:p>
        </p:txBody>
      </p:sp>
      <p:sp>
        <p:nvSpPr>
          <p:cNvPr id="354314" name="Line 10"/>
          <p:cNvSpPr>
            <a:spLocks noChangeShapeType="1"/>
          </p:cNvSpPr>
          <p:nvPr/>
        </p:nvSpPr>
        <p:spPr bwMode="auto">
          <a:xfrm>
            <a:off x="2968625" y="2205038"/>
            <a:ext cx="533400" cy="0"/>
          </a:xfrm>
          <a:prstGeom prst="line">
            <a:avLst/>
          </a:prstGeom>
          <a:noFill/>
          <a:ln w="9525">
            <a:solidFill>
              <a:schemeClr val="tx1"/>
            </a:solidFill>
            <a:round/>
            <a:headEnd/>
            <a:tailEnd/>
          </a:ln>
        </p:spPr>
        <p:txBody>
          <a:bodyPr/>
          <a:lstStyle/>
          <a:p>
            <a:endParaRPr lang="en-US"/>
          </a:p>
        </p:txBody>
      </p:sp>
      <p:sp>
        <p:nvSpPr>
          <p:cNvPr id="354315" name="Text Box 11"/>
          <p:cNvSpPr txBox="1">
            <a:spLocks noChangeArrowheads="1"/>
          </p:cNvSpPr>
          <p:nvPr/>
        </p:nvSpPr>
        <p:spPr bwMode="auto">
          <a:xfrm>
            <a:off x="3105150" y="1738313"/>
            <a:ext cx="385763" cy="523875"/>
          </a:xfrm>
          <a:prstGeom prst="rect">
            <a:avLst/>
          </a:prstGeom>
          <a:noFill/>
          <a:ln w="9525">
            <a:noFill/>
            <a:miter lim="800000"/>
            <a:headEnd/>
            <a:tailEnd/>
          </a:ln>
        </p:spPr>
        <p:txBody>
          <a:bodyPr wrap="none">
            <a:spAutoFit/>
          </a:bodyPr>
          <a:lstStyle/>
          <a:p>
            <a:r>
              <a:rPr lang="en-US" sz="2800" b="1"/>
              <a:t>4</a:t>
            </a:r>
          </a:p>
        </p:txBody>
      </p:sp>
      <p:sp>
        <p:nvSpPr>
          <p:cNvPr id="354316" name="Text Box 12"/>
          <p:cNvSpPr txBox="1">
            <a:spLocks noChangeArrowheads="1"/>
          </p:cNvSpPr>
          <p:nvPr/>
        </p:nvSpPr>
        <p:spPr bwMode="auto">
          <a:xfrm>
            <a:off x="3101975" y="2147888"/>
            <a:ext cx="385763" cy="523875"/>
          </a:xfrm>
          <a:prstGeom prst="rect">
            <a:avLst/>
          </a:prstGeom>
          <a:noFill/>
          <a:ln w="9525">
            <a:noFill/>
            <a:miter lim="800000"/>
            <a:headEnd/>
            <a:tailEnd/>
          </a:ln>
        </p:spPr>
        <p:txBody>
          <a:bodyPr wrap="none">
            <a:spAutoFit/>
          </a:bodyPr>
          <a:lstStyle/>
          <a:p>
            <a:r>
              <a:rPr lang="en-US" sz="2800" b="1"/>
              <a:t>5</a:t>
            </a:r>
          </a:p>
        </p:txBody>
      </p:sp>
      <p:sp>
        <p:nvSpPr>
          <p:cNvPr id="354317" name="Text Box 13"/>
          <p:cNvSpPr txBox="1">
            <a:spLocks noChangeArrowheads="1"/>
          </p:cNvSpPr>
          <p:nvPr/>
        </p:nvSpPr>
        <p:spPr bwMode="auto">
          <a:xfrm>
            <a:off x="4835525" y="1905000"/>
            <a:ext cx="603250" cy="523875"/>
          </a:xfrm>
          <a:prstGeom prst="rect">
            <a:avLst/>
          </a:prstGeom>
          <a:noFill/>
          <a:ln w="9525">
            <a:noFill/>
            <a:miter lim="800000"/>
            <a:headEnd/>
            <a:tailEnd/>
          </a:ln>
        </p:spPr>
        <p:txBody>
          <a:bodyPr wrap="none">
            <a:spAutoFit/>
          </a:bodyPr>
          <a:lstStyle/>
          <a:p>
            <a:r>
              <a:rPr lang="en-US" sz="2800" b="1">
                <a:solidFill>
                  <a:srgbClr val="FF3300"/>
                </a:solidFill>
              </a:rPr>
              <a:t>b/ </a:t>
            </a:r>
          </a:p>
        </p:txBody>
      </p:sp>
      <p:sp>
        <p:nvSpPr>
          <p:cNvPr id="354318" name="Line 14"/>
          <p:cNvSpPr>
            <a:spLocks noChangeShapeType="1"/>
          </p:cNvSpPr>
          <p:nvPr/>
        </p:nvSpPr>
        <p:spPr bwMode="auto">
          <a:xfrm>
            <a:off x="5613400" y="2219325"/>
            <a:ext cx="533400" cy="0"/>
          </a:xfrm>
          <a:prstGeom prst="line">
            <a:avLst/>
          </a:prstGeom>
          <a:noFill/>
          <a:ln w="9525">
            <a:solidFill>
              <a:schemeClr val="tx1"/>
            </a:solidFill>
            <a:round/>
            <a:headEnd/>
            <a:tailEnd/>
          </a:ln>
        </p:spPr>
        <p:txBody>
          <a:bodyPr/>
          <a:lstStyle/>
          <a:p>
            <a:endParaRPr lang="en-US"/>
          </a:p>
        </p:txBody>
      </p:sp>
      <p:sp>
        <p:nvSpPr>
          <p:cNvPr id="354319" name="Text Box 15"/>
          <p:cNvSpPr txBox="1">
            <a:spLocks noChangeArrowheads="1"/>
          </p:cNvSpPr>
          <p:nvPr/>
        </p:nvSpPr>
        <p:spPr bwMode="auto">
          <a:xfrm>
            <a:off x="5749925" y="1752600"/>
            <a:ext cx="385763" cy="523875"/>
          </a:xfrm>
          <a:prstGeom prst="rect">
            <a:avLst/>
          </a:prstGeom>
          <a:noFill/>
          <a:ln w="9525">
            <a:noFill/>
            <a:miter lim="800000"/>
            <a:headEnd/>
            <a:tailEnd/>
          </a:ln>
        </p:spPr>
        <p:txBody>
          <a:bodyPr wrap="none">
            <a:spAutoFit/>
          </a:bodyPr>
          <a:lstStyle/>
          <a:p>
            <a:r>
              <a:rPr lang="en-US" sz="2800" b="1"/>
              <a:t>3</a:t>
            </a:r>
          </a:p>
        </p:txBody>
      </p:sp>
      <p:sp>
        <p:nvSpPr>
          <p:cNvPr id="354320" name="Text Box 16"/>
          <p:cNvSpPr txBox="1">
            <a:spLocks noChangeArrowheads="1"/>
          </p:cNvSpPr>
          <p:nvPr/>
        </p:nvSpPr>
        <p:spPr bwMode="auto">
          <a:xfrm>
            <a:off x="5727700" y="2181225"/>
            <a:ext cx="385763" cy="523875"/>
          </a:xfrm>
          <a:prstGeom prst="rect">
            <a:avLst/>
          </a:prstGeom>
          <a:noFill/>
          <a:ln w="9525">
            <a:noFill/>
            <a:miter lim="800000"/>
            <a:headEnd/>
            <a:tailEnd/>
          </a:ln>
        </p:spPr>
        <p:txBody>
          <a:bodyPr wrap="none">
            <a:spAutoFit/>
          </a:bodyPr>
          <a:lstStyle/>
          <a:p>
            <a:r>
              <a:rPr lang="en-US" sz="2800" b="1"/>
              <a:t>4</a:t>
            </a:r>
          </a:p>
        </p:txBody>
      </p:sp>
      <p:sp>
        <p:nvSpPr>
          <p:cNvPr id="354321" name="Text Box 17"/>
          <p:cNvSpPr txBox="1">
            <a:spLocks noChangeArrowheads="1"/>
          </p:cNvSpPr>
          <p:nvPr/>
        </p:nvSpPr>
        <p:spPr bwMode="auto">
          <a:xfrm>
            <a:off x="6359525" y="1905000"/>
            <a:ext cx="585788" cy="523875"/>
          </a:xfrm>
          <a:prstGeom prst="rect">
            <a:avLst/>
          </a:prstGeom>
          <a:noFill/>
          <a:ln w="9525">
            <a:noFill/>
            <a:miter lim="800000"/>
            <a:headEnd/>
            <a:tailEnd/>
          </a:ln>
        </p:spPr>
        <p:txBody>
          <a:bodyPr wrap="none">
            <a:spAutoFit/>
          </a:bodyPr>
          <a:lstStyle/>
          <a:p>
            <a:r>
              <a:rPr lang="en-US" sz="2800" b="1"/>
              <a:t>và</a:t>
            </a:r>
          </a:p>
        </p:txBody>
      </p:sp>
      <p:sp>
        <p:nvSpPr>
          <p:cNvPr id="354322" name="Line 18"/>
          <p:cNvSpPr>
            <a:spLocks noChangeShapeType="1"/>
          </p:cNvSpPr>
          <p:nvPr/>
        </p:nvSpPr>
        <p:spPr bwMode="auto">
          <a:xfrm>
            <a:off x="7194550" y="2257425"/>
            <a:ext cx="533400" cy="0"/>
          </a:xfrm>
          <a:prstGeom prst="line">
            <a:avLst/>
          </a:prstGeom>
          <a:noFill/>
          <a:ln w="9525">
            <a:solidFill>
              <a:schemeClr val="tx1"/>
            </a:solidFill>
            <a:round/>
            <a:headEnd/>
            <a:tailEnd/>
          </a:ln>
        </p:spPr>
        <p:txBody>
          <a:bodyPr/>
          <a:lstStyle/>
          <a:p>
            <a:endParaRPr lang="en-US"/>
          </a:p>
        </p:txBody>
      </p:sp>
      <p:sp>
        <p:nvSpPr>
          <p:cNvPr id="354323" name="Text Box 19"/>
          <p:cNvSpPr txBox="1">
            <a:spLocks noChangeArrowheads="1"/>
          </p:cNvSpPr>
          <p:nvPr/>
        </p:nvSpPr>
        <p:spPr bwMode="auto">
          <a:xfrm>
            <a:off x="7331075" y="1790700"/>
            <a:ext cx="385763" cy="523875"/>
          </a:xfrm>
          <a:prstGeom prst="rect">
            <a:avLst/>
          </a:prstGeom>
          <a:noFill/>
          <a:ln w="9525">
            <a:noFill/>
            <a:miter lim="800000"/>
            <a:headEnd/>
            <a:tailEnd/>
          </a:ln>
        </p:spPr>
        <p:txBody>
          <a:bodyPr wrap="none">
            <a:spAutoFit/>
          </a:bodyPr>
          <a:lstStyle/>
          <a:p>
            <a:r>
              <a:rPr lang="en-US" sz="2800" b="1"/>
              <a:t>6</a:t>
            </a:r>
          </a:p>
        </p:txBody>
      </p:sp>
      <p:sp>
        <p:nvSpPr>
          <p:cNvPr id="354324" name="Text Box 20"/>
          <p:cNvSpPr txBox="1">
            <a:spLocks noChangeArrowheads="1"/>
          </p:cNvSpPr>
          <p:nvPr/>
        </p:nvSpPr>
        <p:spPr bwMode="auto">
          <a:xfrm>
            <a:off x="7232650" y="2200275"/>
            <a:ext cx="585788" cy="523875"/>
          </a:xfrm>
          <a:prstGeom prst="rect">
            <a:avLst/>
          </a:prstGeom>
          <a:noFill/>
          <a:ln w="9525">
            <a:noFill/>
            <a:miter lim="800000"/>
            <a:headEnd/>
            <a:tailEnd/>
          </a:ln>
        </p:spPr>
        <p:txBody>
          <a:bodyPr wrap="none">
            <a:spAutoFit/>
          </a:bodyPr>
          <a:lstStyle/>
          <a:p>
            <a:r>
              <a:rPr lang="en-US" sz="2800" b="1"/>
              <a:t>12</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54309"/>
                                        </p:tgtEl>
                                        <p:attrNameLst>
                                          <p:attrName>style.visibility</p:attrName>
                                        </p:attrNameLst>
                                      </p:cBhvr>
                                      <p:to>
                                        <p:strVal val="visible"/>
                                      </p:to>
                                    </p:set>
                                    <p:anim calcmode="lin" valueType="num">
                                      <p:cBhvr>
                                        <p:cTn id="7" dur="500" decel="50000" fill="hold">
                                          <p:stCondLst>
                                            <p:cond delay="0"/>
                                          </p:stCondLst>
                                        </p:cTn>
                                        <p:tgtEl>
                                          <p:spTgt spid="35430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5430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54309"/>
                                        </p:tgtEl>
                                        <p:attrNameLst>
                                          <p:attrName>ppt_w</p:attrName>
                                        </p:attrNameLst>
                                      </p:cBhvr>
                                      <p:tavLst>
                                        <p:tav tm="0">
                                          <p:val>
                                            <p:strVal val="#ppt_w*.05"/>
                                          </p:val>
                                        </p:tav>
                                        <p:tav tm="100000">
                                          <p:val>
                                            <p:strVal val="#ppt_w"/>
                                          </p:val>
                                        </p:tav>
                                      </p:tavLst>
                                    </p:anim>
                                    <p:anim calcmode="lin" valueType="num">
                                      <p:cBhvr>
                                        <p:cTn id="10" dur="1000" fill="hold"/>
                                        <p:tgtEl>
                                          <p:spTgt spid="35430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5430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5430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5430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54309"/>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54310"/>
                                        </p:tgtEl>
                                        <p:attrNameLst>
                                          <p:attrName>style.visibility</p:attrName>
                                        </p:attrNameLst>
                                      </p:cBhvr>
                                      <p:to>
                                        <p:strVal val="visible"/>
                                      </p:to>
                                    </p:set>
                                    <p:anim calcmode="lin" valueType="num">
                                      <p:cBhvr>
                                        <p:cTn id="17" dur="500" decel="50000" fill="hold">
                                          <p:stCondLst>
                                            <p:cond delay="0"/>
                                          </p:stCondLst>
                                        </p:cTn>
                                        <p:tgtEl>
                                          <p:spTgt spid="354310"/>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54310"/>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54310"/>
                                        </p:tgtEl>
                                        <p:attrNameLst>
                                          <p:attrName>ppt_w</p:attrName>
                                        </p:attrNameLst>
                                      </p:cBhvr>
                                      <p:tavLst>
                                        <p:tav tm="0">
                                          <p:val>
                                            <p:strVal val="#ppt_w*.05"/>
                                          </p:val>
                                        </p:tav>
                                        <p:tav tm="100000">
                                          <p:val>
                                            <p:strVal val="#ppt_w"/>
                                          </p:val>
                                        </p:tav>
                                      </p:tavLst>
                                    </p:anim>
                                    <p:anim calcmode="lin" valueType="num">
                                      <p:cBhvr>
                                        <p:cTn id="20" dur="1000" fill="hold"/>
                                        <p:tgtEl>
                                          <p:spTgt spid="354310"/>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54310"/>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54310"/>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54310"/>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54310"/>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354311"/>
                                        </p:tgtEl>
                                        <p:attrNameLst>
                                          <p:attrName>style.visibility</p:attrName>
                                        </p:attrNameLst>
                                      </p:cBhvr>
                                      <p:to>
                                        <p:strVal val="visible"/>
                                      </p:to>
                                    </p:set>
                                    <p:anim calcmode="lin" valueType="num">
                                      <p:cBhvr>
                                        <p:cTn id="27" dur="500" decel="50000" fill="hold">
                                          <p:stCondLst>
                                            <p:cond delay="0"/>
                                          </p:stCondLst>
                                        </p:cTn>
                                        <p:tgtEl>
                                          <p:spTgt spid="354311"/>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54311"/>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54311"/>
                                        </p:tgtEl>
                                        <p:attrNameLst>
                                          <p:attrName>ppt_w</p:attrName>
                                        </p:attrNameLst>
                                      </p:cBhvr>
                                      <p:tavLst>
                                        <p:tav tm="0">
                                          <p:val>
                                            <p:strVal val="#ppt_w*.05"/>
                                          </p:val>
                                        </p:tav>
                                        <p:tav tm="100000">
                                          <p:val>
                                            <p:strVal val="#ppt_w"/>
                                          </p:val>
                                        </p:tav>
                                      </p:tavLst>
                                    </p:anim>
                                    <p:anim calcmode="lin" valueType="num">
                                      <p:cBhvr>
                                        <p:cTn id="30" dur="1000" fill="hold"/>
                                        <p:tgtEl>
                                          <p:spTgt spid="354311"/>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54311"/>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54311"/>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54311"/>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54311"/>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354312"/>
                                        </p:tgtEl>
                                        <p:attrNameLst>
                                          <p:attrName>style.visibility</p:attrName>
                                        </p:attrNameLst>
                                      </p:cBhvr>
                                      <p:to>
                                        <p:strVal val="visible"/>
                                      </p:to>
                                    </p:set>
                                    <p:anim calcmode="lin" valueType="num">
                                      <p:cBhvr>
                                        <p:cTn id="37" dur="500" decel="50000" fill="hold">
                                          <p:stCondLst>
                                            <p:cond delay="0"/>
                                          </p:stCondLst>
                                        </p:cTn>
                                        <p:tgtEl>
                                          <p:spTgt spid="354312"/>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54312"/>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54312"/>
                                        </p:tgtEl>
                                        <p:attrNameLst>
                                          <p:attrName>ppt_w</p:attrName>
                                        </p:attrNameLst>
                                      </p:cBhvr>
                                      <p:tavLst>
                                        <p:tav tm="0">
                                          <p:val>
                                            <p:strVal val="#ppt_w*.05"/>
                                          </p:val>
                                        </p:tav>
                                        <p:tav tm="100000">
                                          <p:val>
                                            <p:strVal val="#ppt_w"/>
                                          </p:val>
                                        </p:tav>
                                      </p:tavLst>
                                    </p:anim>
                                    <p:anim calcmode="lin" valueType="num">
                                      <p:cBhvr>
                                        <p:cTn id="40" dur="1000" fill="hold"/>
                                        <p:tgtEl>
                                          <p:spTgt spid="354312"/>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54312"/>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54312"/>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54312"/>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54312"/>
                                        </p:tgtEl>
                                      </p:cBhvr>
                                    </p:animEffect>
                                  </p:childTnLst>
                                </p:cTn>
                              </p:par>
                              <p:par>
                                <p:cTn id="45" presetID="25" presetClass="entr" presetSubtype="0" fill="hold" grpId="0" nodeType="withEffect">
                                  <p:stCondLst>
                                    <p:cond delay="0"/>
                                  </p:stCondLst>
                                  <p:childTnLst>
                                    <p:set>
                                      <p:cBhvr>
                                        <p:cTn id="46" dur="1" fill="hold">
                                          <p:stCondLst>
                                            <p:cond delay="0"/>
                                          </p:stCondLst>
                                        </p:cTn>
                                        <p:tgtEl>
                                          <p:spTgt spid="354313"/>
                                        </p:tgtEl>
                                        <p:attrNameLst>
                                          <p:attrName>style.visibility</p:attrName>
                                        </p:attrNameLst>
                                      </p:cBhvr>
                                      <p:to>
                                        <p:strVal val="visible"/>
                                      </p:to>
                                    </p:set>
                                    <p:anim calcmode="lin" valueType="num">
                                      <p:cBhvr>
                                        <p:cTn id="47" dur="500" decel="50000" fill="hold">
                                          <p:stCondLst>
                                            <p:cond delay="0"/>
                                          </p:stCondLst>
                                        </p:cTn>
                                        <p:tgtEl>
                                          <p:spTgt spid="354313"/>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54313"/>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54313"/>
                                        </p:tgtEl>
                                        <p:attrNameLst>
                                          <p:attrName>ppt_w</p:attrName>
                                        </p:attrNameLst>
                                      </p:cBhvr>
                                      <p:tavLst>
                                        <p:tav tm="0">
                                          <p:val>
                                            <p:strVal val="#ppt_w*.05"/>
                                          </p:val>
                                        </p:tav>
                                        <p:tav tm="100000">
                                          <p:val>
                                            <p:strVal val="#ppt_w"/>
                                          </p:val>
                                        </p:tav>
                                      </p:tavLst>
                                    </p:anim>
                                    <p:anim calcmode="lin" valueType="num">
                                      <p:cBhvr>
                                        <p:cTn id="50" dur="1000" fill="hold"/>
                                        <p:tgtEl>
                                          <p:spTgt spid="354313"/>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54313"/>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54313"/>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54313"/>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54313"/>
                                        </p:tgtEl>
                                      </p:cBhvr>
                                    </p:animEffect>
                                  </p:childTnLst>
                                </p:cTn>
                              </p:par>
                              <p:par>
                                <p:cTn id="55" presetID="25" presetClass="entr" presetSubtype="0" fill="hold" grpId="0" nodeType="withEffect">
                                  <p:stCondLst>
                                    <p:cond delay="0"/>
                                  </p:stCondLst>
                                  <p:childTnLst>
                                    <p:set>
                                      <p:cBhvr>
                                        <p:cTn id="56" dur="1" fill="hold">
                                          <p:stCondLst>
                                            <p:cond delay="0"/>
                                          </p:stCondLst>
                                        </p:cTn>
                                        <p:tgtEl>
                                          <p:spTgt spid="354314"/>
                                        </p:tgtEl>
                                        <p:attrNameLst>
                                          <p:attrName>style.visibility</p:attrName>
                                        </p:attrNameLst>
                                      </p:cBhvr>
                                      <p:to>
                                        <p:strVal val="visible"/>
                                      </p:to>
                                    </p:set>
                                    <p:anim calcmode="lin" valueType="num">
                                      <p:cBhvr>
                                        <p:cTn id="57" dur="500" decel="50000" fill="hold">
                                          <p:stCondLst>
                                            <p:cond delay="0"/>
                                          </p:stCondLst>
                                        </p:cTn>
                                        <p:tgtEl>
                                          <p:spTgt spid="354314"/>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354314"/>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354314"/>
                                        </p:tgtEl>
                                        <p:attrNameLst>
                                          <p:attrName>ppt_w</p:attrName>
                                        </p:attrNameLst>
                                      </p:cBhvr>
                                      <p:tavLst>
                                        <p:tav tm="0">
                                          <p:val>
                                            <p:strVal val="#ppt_w*.05"/>
                                          </p:val>
                                        </p:tav>
                                        <p:tav tm="100000">
                                          <p:val>
                                            <p:strVal val="#ppt_w"/>
                                          </p:val>
                                        </p:tav>
                                      </p:tavLst>
                                    </p:anim>
                                    <p:anim calcmode="lin" valueType="num">
                                      <p:cBhvr>
                                        <p:cTn id="60" dur="1000" fill="hold"/>
                                        <p:tgtEl>
                                          <p:spTgt spid="354314"/>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354314"/>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354314"/>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354314"/>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354314"/>
                                        </p:tgtEl>
                                      </p:cBhvr>
                                    </p:animEffect>
                                  </p:childTnLst>
                                </p:cTn>
                              </p:par>
                              <p:par>
                                <p:cTn id="65" presetID="25" presetClass="entr" presetSubtype="0" fill="hold" grpId="0" nodeType="withEffect">
                                  <p:stCondLst>
                                    <p:cond delay="0"/>
                                  </p:stCondLst>
                                  <p:childTnLst>
                                    <p:set>
                                      <p:cBhvr>
                                        <p:cTn id="66" dur="1" fill="hold">
                                          <p:stCondLst>
                                            <p:cond delay="0"/>
                                          </p:stCondLst>
                                        </p:cTn>
                                        <p:tgtEl>
                                          <p:spTgt spid="354315"/>
                                        </p:tgtEl>
                                        <p:attrNameLst>
                                          <p:attrName>style.visibility</p:attrName>
                                        </p:attrNameLst>
                                      </p:cBhvr>
                                      <p:to>
                                        <p:strVal val="visible"/>
                                      </p:to>
                                    </p:set>
                                    <p:anim calcmode="lin" valueType="num">
                                      <p:cBhvr>
                                        <p:cTn id="67" dur="500" decel="50000" fill="hold">
                                          <p:stCondLst>
                                            <p:cond delay="0"/>
                                          </p:stCondLst>
                                        </p:cTn>
                                        <p:tgtEl>
                                          <p:spTgt spid="354315"/>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54315"/>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54315"/>
                                        </p:tgtEl>
                                        <p:attrNameLst>
                                          <p:attrName>ppt_w</p:attrName>
                                        </p:attrNameLst>
                                      </p:cBhvr>
                                      <p:tavLst>
                                        <p:tav tm="0">
                                          <p:val>
                                            <p:strVal val="#ppt_w*.05"/>
                                          </p:val>
                                        </p:tav>
                                        <p:tav tm="100000">
                                          <p:val>
                                            <p:strVal val="#ppt_w"/>
                                          </p:val>
                                        </p:tav>
                                      </p:tavLst>
                                    </p:anim>
                                    <p:anim calcmode="lin" valueType="num">
                                      <p:cBhvr>
                                        <p:cTn id="70" dur="1000" fill="hold"/>
                                        <p:tgtEl>
                                          <p:spTgt spid="354315"/>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54315"/>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54315"/>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54315"/>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54315"/>
                                        </p:tgtEl>
                                      </p:cBhvr>
                                    </p:animEffect>
                                  </p:childTnLst>
                                </p:cTn>
                              </p:par>
                              <p:par>
                                <p:cTn id="75" presetID="25" presetClass="entr" presetSubtype="0" fill="hold" grpId="0" nodeType="withEffect">
                                  <p:stCondLst>
                                    <p:cond delay="0"/>
                                  </p:stCondLst>
                                  <p:childTnLst>
                                    <p:set>
                                      <p:cBhvr>
                                        <p:cTn id="76" dur="1" fill="hold">
                                          <p:stCondLst>
                                            <p:cond delay="0"/>
                                          </p:stCondLst>
                                        </p:cTn>
                                        <p:tgtEl>
                                          <p:spTgt spid="354316"/>
                                        </p:tgtEl>
                                        <p:attrNameLst>
                                          <p:attrName>style.visibility</p:attrName>
                                        </p:attrNameLst>
                                      </p:cBhvr>
                                      <p:to>
                                        <p:strVal val="visible"/>
                                      </p:to>
                                    </p:set>
                                    <p:anim calcmode="lin" valueType="num">
                                      <p:cBhvr>
                                        <p:cTn id="77" dur="500" decel="50000" fill="hold">
                                          <p:stCondLst>
                                            <p:cond delay="0"/>
                                          </p:stCondLst>
                                        </p:cTn>
                                        <p:tgtEl>
                                          <p:spTgt spid="354316"/>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354316"/>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354316"/>
                                        </p:tgtEl>
                                        <p:attrNameLst>
                                          <p:attrName>ppt_w</p:attrName>
                                        </p:attrNameLst>
                                      </p:cBhvr>
                                      <p:tavLst>
                                        <p:tav tm="0">
                                          <p:val>
                                            <p:strVal val="#ppt_w*.05"/>
                                          </p:val>
                                        </p:tav>
                                        <p:tav tm="100000">
                                          <p:val>
                                            <p:strVal val="#ppt_w"/>
                                          </p:val>
                                        </p:tav>
                                      </p:tavLst>
                                    </p:anim>
                                    <p:anim calcmode="lin" valueType="num">
                                      <p:cBhvr>
                                        <p:cTn id="80" dur="1000" fill="hold"/>
                                        <p:tgtEl>
                                          <p:spTgt spid="354316"/>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354316"/>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354316"/>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354316"/>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354316"/>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4" presetClass="entr" presetSubtype="0" fill="hold" grpId="0" nodeType="clickEffect">
                                  <p:stCondLst>
                                    <p:cond delay="0"/>
                                  </p:stCondLst>
                                  <p:childTnLst>
                                    <p:set>
                                      <p:cBhvr>
                                        <p:cTn id="88" dur="1" fill="hold">
                                          <p:stCondLst>
                                            <p:cond delay="0"/>
                                          </p:stCondLst>
                                        </p:cTn>
                                        <p:tgtEl>
                                          <p:spTgt spid="354317"/>
                                        </p:tgtEl>
                                        <p:attrNameLst>
                                          <p:attrName>style.visibility</p:attrName>
                                        </p:attrNameLst>
                                      </p:cBhvr>
                                      <p:to>
                                        <p:strVal val="visible"/>
                                      </p:to>
                                    </p:set>
                                    <p:anim from="(-#ppt_w/2)" to="(#ppt_x)" calcmode="lin" valueType="num">
                                      <p:cBhvr>
                                        <p:cTn id="89" dur="600" fill="hold">
                                          <p:stCondLst>
                                            <p:cond delay="0"/>
                                          </p:stCondLst>
                                        </p:cTn>
                                        <p:tgtEl>
                                          <p:spTgt spid="354317"/>
                                        </p:tgtEl>
                                        <p:attrNameLst>
                                          <p:attrName>ppt_x</p:attrName>
                                        </p:attrNameLst>
                                      </p:cBhvr>
                                    </p:anim>
                                    <p:anim from="0" to="-1.0" calcmode="lin" valueType="num">
                                      <p:cBhvr>
                                        <p:cTn id="90" dur="200" decel="50000" autoRev="1" fill="hold">
                                          <p:stCondLst>
                                            <p:cond delay="600"/>
                                          </p:stCondLst>
                                        </p:cTn>
                                        <p:tgtEl>
                                          <p:spTgt spid="354317"/>
                                        </p:tgtEl>
                                        <p:attrNameLst>
                                          <p:attrName>xshear</p:attrName>
                                        </p:attrNameLst>
                                      </p:cBhvr>
                                    </p:anim>
                                    <p:animScale>
                                      <p:cBhvr>
                                        <p:cTn id="91" dur="200" decel="100000" autoRev="1" fill="hold">
                                          <p:stCondLst>
                                            <p:cond delay="600"/>
                                          </p:stCondLst>
                                        </p:cTn>
                                        <p:tgtEl>
                                          <p:spTgt spid="354317"/>
                                        </p:tgtEl>
                                      </p:cBhvr>
                                      <p:from x="100000" y="100000"/>
                                      <p:to x="80000" y="100000"/>
                                    </p:animScale>
                                    <p:anim by="(#ppt_h/3+#ppt_w*0.1)" calcmode="lin" valueType="num">
                                      <p:cBhvr additive="sum">
                                        <p:cTn id="92" dur="200" decel="100000" autoRev="1" fill="hold">
                                          <p:stCondLst>
                                            <p:cond delay="600"/>
                                          </p:stCondLst>
                                        </p:cTn>
                                        <p:tgtEl>
                                          <p:spTgt spid="354317"/>
                                        </p:tgtEl>
                                        <p:attrNameLst>
                                          <p:attrName>ppt_x</p:attrName>
                                        </p:attrNameLst>
                                      </p:cBhvr>
                                    </p:anim>
                                  </p:childTnLst>
                                </p:cTn>
                              </p:par>
                              <p:par>
                                <p:cTn id="93" presetID="34" presetClass="entr" presetSubtype="0" fill="hold" grpId="0" nodeType="withEffect">
                                  <p:stCondLst>
                                    <p:cond delay="0"/>
                                  </p:stCondLst>
                                  <p:childTnLst>
                                    <p:set>
                                      <p:cBhvr>
                                        <p:cTn id="94" dur="1" fill="hold">
                                          <p:stCondLst>
                                            <p:cond delay="0"/>
                                          </p:stCondLst>
                                        </p:cTn>
                                        <p:tgtEl>
                                          <p:spTgt spid="354318"/>
                                        </p:tgtEl>
                                        <p:attrNameLst>
                                          <p:attrName>style.visibility</p:attrName>
                                        </p:attrNameLst>
                                      </p:cBhvr>
                                      <p:to>
                                        <p:strVal val="visible"/>
                                      </p:to>
                                    </p:set>
                                    <p:anim from="(-#ppt_w/2)" to="(#ppt_x)" calcmode="lin" valueType="num">
                                      <p:cBhvr>
                                        <p:cTn id="95" dur="600" fill="hold">
                                          <p:stCondLst>
                                            <p:cond delay="0"/>
                                          </p:stCondLst>
                                        </p:cTn>
                                        <p:tgtEl>
                                          <p:spTgt spid="354318"/>
                                        </p:tgtEl>
                                        <p:attrNameLst>
                                          <p:attrName>ppt_x</p:attrName>
                                        </p:attrNameLst>
                                      </p:cBhvr>
                                    </p:anim>
                                    <p:anim from="0" to="-1.0" calcmode="lin" valueType="num">
                                      <p:cBhvr>
                                        <p:cTn id="96" dur="200" decel="50000" autoRev="1" fill="hold">
                                          <p:stCondLst>
                                            <p:cond delay="600"/>
                                          </p:stCondLst>
                                        </p:cTn>
                                        <p:tgtEl>
                                          <p:spTgt spid="354318"/>
                                        </p:tgtEl>
                                        <p:attrNameLst>
                                          <p:attrName>xshear</p:attrName>
                                        </p:attrNameLst>
                                      </p:cBhvr>
                                    </p:anim>
                                    <p:animScale>
                                      <p:cBhvr>
                                        <p:cTn id="97" dur="200" decel="100000" autoRev="1" fill="hold">
                                          <p:stCondLst>
                                            <p:cond delay="600"/>
                                          </p:stCondLst>
                                        </p:cTn>
                                        <p:tgtEl>
                                          <p:spTgt spid="354318"/>
                                        </p:tgtEl>
                                      </p:cBhvr>
                                      <p:from x="100000" y="100000"/>
                                      <p:to x="80000" y="100000"/>
                                    </p:animScale>
                                    <p:anim by="(#ppt_h/3+#ppt_w*0.1)" calcmode="lin" valueType="num">
                                      <p:cBhvr additive="sum">
                                        <p:cTn id="98" dur="200" decel="100000" autoRev="1" fill="hold">
                                          <p:stCondLst>
                                            <p:cond delay="600"/>
                                          </p:stCondLst>
                                        </p:cTn>
                                        <p:tgtEl>
                                          <p:spTgt spid="354318"/>
                                        </p:tgtEl>
                                        <p:attrNameLst>
                                          <p:attrName>ppt_x</p:attrName>
                                        </p:attrNameLst>
                                      </p:cBhvr>
                                    </p:anim>
                                  </p:childTnLst>
                                </p:cTn>
                              </p:par>
                              <p:par>
                                <p:cTn id="99" presetID="34" presetClass="entr" presetSubtype="0" fill="hold" grpId="0" nodeType="withEffect">
                                  <p:stCondLst>
                                    <p:cond delay="0"/>
                                  </p:stCondLst>
                                  <p:childTnLst>
                                    <p:set>
                                      <p:cBhvr>
                                        <p:cTn id="100" dur="1" fill="hold">
                                          <p:stCondLst>
                                            <p:cond delay="0"/>
                                          </p:stCondLst>
                                        </p:cTn>
                                        <p:tgtEl>
                                          <p:spTgt spid="354319"/>
                                        </p:tgtEl>
                                        <p:attrNameLst>
                                          <p:attrName>style.visibility</p:attrName>
                                        </p:attrNameLst>
                                      </p:cBhvr>
                                      <p:to>
                                        <p:strVal val="visible"/>
                                      </p:to>
                                    </p:set>
                                    <p:anim from="(-#ppt_w/2)" to="(#ppt_x)" calcmode="lin" valueType="num">
                                      <p:cBhvr>
                                        <p:cTn id="101" dur="600" fill="hold">
                                          <p:stCondLst>
                                            <p:cond delay="0"/>
                                          </p:stCondLst>
                                        </p:cTn>
                                        <p:tgtEl>
                                          <p:spTgt spid="354319"/>
                                        </p:tgtEl>
                                        <p:attrNameLst>
                                          <p:attrName>ppt_x</p:attrName>
                                        </p:attrNameLst>
                                      </p:cBhvr>
                                    </p:anim>
                                    <p:anim from="0" to="-1.0" calcmode="lin" valueType="num">
                                      <p:cBhvr>
                                        <p:cTn id="102" dur="200" decel="50000" autoRev="1" fill="hold">
                                          <p:stCondLst>
                                            <p:cond delay="600"/>
                                          </p:stCondLst>
                                        </p:cTn>
                                        <p:tgtEl>
                                          <p:spTgt spid="354319"/>
                                        </p:tgtEl>
                                        <p:attrNameLst>
                                          <p:attrName>xshear</p:attrName>
                                        </p:attrNameLst>
                                      </p:cBhvr>
                                    </p:anim>
                                    <p:animScale>
                                      <p:cBhvr>
                                        <p:cTn id="103" dur="200" decel="100000" autoRev="1" fill="hold">
                                          <p:stCondLst>
                                            <p:cond delay="600"/>
                                          </p:stCondLst>
                                        </p:cTn>
                                        <p:tgtEl>
                                          <p:spTgt spid="354319"/>
                                        </p:tgtEl>
                                      </p:cBhvr>
                                      <p:from x="100000" y="100000"/>
                                      <p:to x="80000" y="100000"/>
                                    </p:animScale>
                                    <p:anim by="(#ppt_h/3+#ppt_w*0.1)" calcmode="lin" valueType="num">
                                      <p:cBhvr additive="sum">
                                        <p:cTn id="104" dur="200" decel="100000" autoRev="1" fill="hold">
                                          <p:stCondLst>
                                            <p:cond delay="600"/>
                                          </p:stCondLst>
                                        </p:cTn>
                                        <p:tgtEl>
                                          <p:spTgt spid="354319"/>
                                        </p:tgtEl>
                                        <p:attrNameLst>
                                          <p:attrName>ppt_x</p:attrName>
                                        </p:attrNameLst>
                                      </p:cBhvr>
                                    </p:anim>
                                  </p:childTnLst>
                                </p:cTn>
                              </p:par>
                              <p:par>
                                <p:cTn id="105" presetID="34" presetClass="entr" presetSubtype="0" fill="hold" grpId="0" nodeType="withEffect">
                                  <p:stCondLst>
                                    <p:cond delay="0"/>
                                  </p:stCondLst>
                                  <p:childTnLst>
                                    <p:set>
                                      <p:cBhvr>
                                        <p:cTn id="106" dur="1" fill="hold">
                                          <p:stCondLst>
                                            <p:cond delay="0"/>
                                          </p:stCondLst>
                                        </p:cTn>
                                        <p:tgtEl>
                                          <p:spTgt spid="354320"/>
                                        </p:tgtEl>
                                        <p:attrNameLst>
                                          <p:attrName>style.visibility</p:attrName>
                                        </p:attrNameLst>
                                      </p:cBhvr>
                                      <p:to>
                                        <p:strVal val="visible"/>
                                      </p:to>
                                    </p:set>
                                    <p:anim from="(-#ppt_w/2)" to="(#ppt_x)" calcmode="lin" valueType="num">
                                      <p:cBhvr>
                                        <p:cTn id="107" dur="600" fill="hold">
                                          <p:stCondLst>
                                            <p:cond delay="0"/>
                                          </p:stCondLst>
                                        </p:cTn>
                                        <p:tgtEl>
                                          <p:spTgt spid="354320"/>
                                        </p:tgtEl>
                                        <p:attrNameLst>
                                          <p:attrName>ppt_x</p:attrName>
                                        </p:attrNameLst>
                                      </p:cBhvr>
                                    </p:anim>
                                    <p:anim from="0" to="-1.0" calcmode="lin" valueType="num">
                                      <p:cBhvr>
                                        <p:cTn id="108" dur="200" decel="50000" autoRev="1" fill="hold">
                                          <p:stCondLst>
                                            <p:cond delay="600"/>
                                          </p:stCondLst>
                                        </p:cTn>
                                        <p:tgtEl>
                                          <p:spTgt spid="354320"/>
                                        </p:tgtEl>
                                        <p:attrNameLst>
                                          <p:attrName>xshear</p:attrName>
                                        </p:attrNameLst>
                                      </p:cBhvr>
                                    </p:anim>
                                    <p:animScale>
                                      <p:cBhvr>
                                        <p:cTn id="109" dur="200" decel="100000" autoRev="1" fill="hold">
                                          <p:stCondLst>
                                            <p:cond delay="600"/>
                                          </p:stCondLst>
                                        </p:cTn>
                                        <p:tgtEl>
                                          <p:spTgt spid="354320"/>
                                        </p:tgtEl>
                                      </p:cBhvr>
                                      <p:from x="100000" y="100000"/>
                                      <p:to x="80000" y="100000"/>
                                    </p:animScale>
                                    <p:anim by="(#ppt_h/3+#ppt_w*0.1)" calcmode="lin" valueType="num">
                                      <p:cBhvr additive="sum">
                                        <p:cTn id="110" dur="200" decel="100000" autoRev="1" fill="hold">
                                          <p:stCondLst>
                                            <p:cond delay="600"/>
                                          </p:stCondLst>
                                        </p:cTn>
                                        <p:tgtEl>
                                          <p:spTgt spid="354320"/>
                                        </p:tgtEl>
                                        <p:attrNameLst>
                                          <p:attrName>ppt_x</p:attrName>
                                        </p:attrNameLst>
                                      </p:cBhvr>
                                    </p:anim>
                                  </p:childTnLst>
                                </p:cTn>
                              </p:par>
                              <p:par>
                                <p:cTn id="111" presetID="34" presetClass="entr" presetSubtype="0" fill="hold" grpId="0" nodeType="withEffect">
                                  <p:stCondLst>
                                    <p:cond delay="0"/>
                                  </p:stCondLst>
                                  <p:childTnLst>
                                    <p:set>
                                      <p:cBhvr>
                                        <p:cTn id="112" dur="1" fill="hold">
                                          <p:stCondLst>
                                            <p:cond delay="0"/>
                                          </p:stCondLst>
                                        </p:cTn>
                                        <p:tgtEl>
                                          <p:spTgt spid="354321"/>
                                        </p:tgtEl>
                                        <p:attrNameLst>
                                          <p:attrName>style.visibility</p:attrName>
                                        </p:attrNameLst>
                                      </p:cBhvr>
                                      <p:to>
                                        <p:strVal val="visible"/>
                                      </p:to>
                                    </p:set>
                                    <p:anim from="(-#ppt_w/2)" to="(#ppt_x)" calcmode="lin" valueType="num">
                                      <p:cBhvr>
                                        <p:cTn id="113" dur="600" fill="hold">
                                          <p:stCondLst>
                                            <p:cond delay="0"/>
                                          </p:stCondLst>
                                        </p:cTn>
                                        <p:tgtEl>
                                          <p:spTgt spid="354321"/>
                                        </p:tgtEl>
                                        <p:attrNameLst>
                                          <p:attrName>ppt_x</p:attrName>
                                        </p:attrNameLst>
                                      </p:cBhvr>
                                    </p:anim>
                                    <p:anim from="0" to="-1.0" calcmode="lin" valueType="num">
                                      <p:cBhvr>
                                        <p:cTn id="114" dur="200" decel="50000" autoRev="1" fill="hold">
                                          <p:stCondLst>
                                            <p:cond delay="600"/>
                                          </p:stCondLst>
                                        </p:cTn>
                                        <p:tgtEl>
                                          <p:spTgt spid="354321"/>
                                        </p:tgtEl>
                                        <p:attrNameLst>
                                          <p:attrName>xshear</p:attrName>
                                        </p:attrNameLst>
                                      </p:cBhvr>
                                    </p:anim>
                                    <p:animScale>
                                      <p:cBhvr>
                                        <p:cTn id="115" dur="200" decel="100000" autoRev="1" fill="hold">
                                          <p:stCondLst>
                                            <p:cond delay="600"/>
                                          </p:stCondLst>
                                        </p:cTn>
                                        <p:tgtEl>
                                          <p:spTgt spid="354321"/>
                                        </p:tgtEl>
                                      </p:cBhvr>
                                      <p:from x="100000" y="100000"/>
                                      <p:to x="80000" y="100000"/>
                                    </p:animScale>
                                    <p:anim by="(#ppt_h/3+#ppt_w*0.1)" calcmode="lin" valueType="num">
                                      <p:cBhvr additive="sum">
                                        <p:cTn id="116" dur="200" decel="100000" autoRev="1" fill="hold">
                                          <p:stCondLst>
                                            <p:cond delay="600"/>
                                          </p:stCondLst>
                                        </p:cTn>
                                        <p:tgtEl>
                                          <p:spTgt spid="354321"/>
                                        </p:tgtEl>
                                        <p:attrNameLst>
                                          <p:attrName>ppt_x</p:attrName>
                                        </p:attrNameLst>
                                      </p:cBhvr>
                                    </p:anim>
                                  </p:childTnLst>
                                </p:cTn>
                              </p:par>
                              <p:par>
                                <p:cTn id="117" presetID="34" presetClass="entr" presetSubtype="0" fill="hold" grpId="0" nodeType="withEffect">
                                  <p:stCondLst>
                                    <p:cond delay="0"/>
                                  </p:stCondLst>
                                  <p:childTnLst>
                                    <p:set>
                                      <p:cBhvr>
                                        <p:cTn id="118" dur="1" fill="hold">
                                          <p:stCondLst>
                                            <p:cond delay="0"/>
                                          </p:stCondLst>
                                        </p:cTn>
                                        <p:tgtEl>
                                          <p:spTgt spid="354322"/>
                                        </p:tgtEl>
                                        <p:attrNameLst>
                                          <p:attrName>style.visibility</p:attrName>
                                        </p:attrNameLst>
                                      </p:cBhvr>
                                      <p:to>
                                        <p:strVal val="visible"/>
                                      </p:to>
                                    </p:set>
                                    <p:anim from="(-#ppt_w/2)" to="(#ppt_x)" calcmode="lin" valueType="num">
                                      <p:cBhvr>
                                        <p:cTn id="119" dur="600" fill="hold">
                                          <p:stCondLst>
                                            <p:cond delay="0"/>
                                          </p:stCondLst>
                                        </p:cTn>
                                        <p:tgtEl>
                                          <p:spTgt spid="354322"/>
                                        </p:tgtEl>
                                        <p:attrNameLst>
                                          <p:attrName>ppt_x</p:attrName>
                                        </p:attrNameLst>
                                      </p:cBhvr>
                                    </p:anim>
                                    <p:anim from="0" to="-1.0" calcmode="lin" valueType="num">
                                      <p:cBhvr>
                                        <p:cTn id="120" dur="200" decel="50000" autoRev="1" fill="hold">
                                          <p:stCondLst>
                                            <p:cond delay="600"/>
                                          </p:stCondLst>
                                        </p:cTn>
                                        <p:tgtEl>
                                          <p:spTgt spid="354322"/>
                                        </p:tgtEl>
                                        <p:attrNameLst>
                                          <p:attrName>xshear</p:attrName>
                                        </p:attrNameLst>
                                      </p:cBhvr>
                                    </p:anim>
                                    <p:animScale>
                                      <p:cBhvr>
                                        <p:cTn id="121" dur="200" decel="100000" autoRev="1" fill="hold">
                                          <p:stCondLst>
                                            <p:cond delay="600"/>
                                          </p:stCondLst>
                                        </p:cTn>
                                        <p:tgtEl>
                                          <p:spTgt spid="354322"/>
                                        </p:tgtEl>
                                      </p:cBhvr>
                                      <p:from x="100000" y="100000"/>
                                      <p:to x="80000" y="100000"/>
                                    </p:animScale>
                                    <p:anim by="(#ppt_h/3+#ppt_w*0.1)" calcmode="lin" valueType="num">
                                      <p:cBhvr additive="sum">
                                        <p:cTn id="122" dur="200" decel="100000" autoRev="1" fill="hold">
                                          <p:stCondLst>
                                            <p:cond delay="600"/>
                                          </p:stCondLst>
                                        </p:cTn>
                                        <p:tgtEl>
                                          <p:spTgt spid="354322"/>
                                        </p:tgtEl>
                                        <p:attrNameLst>
                                          <p:attrName>ppt_x</p:attrName>
                                        </p:attrNameLst>
                                      </p:cBhvr>
                                    </p:anim>
                                  </p:childTnLst>
                                </p:cTn>
                              </p:par>
                              <p:par>
                                <p:cTn id="123" presetID="34" presetClass="entr" presetSubtype="0" fill="hold" grpId="0" nodeType="withEffect">
                                  <p:stCondLst>
                                    <p:cond delay="0"/>
                                  </p:stCondLst>
                                  <p:childTnLst>
                                    <p:set>
                                      <p:cBhvr>
                                        <p:cTn id="124" dur="1" fill="hold">
                                          <p:stCondLst>
                                            <p:cond delay="0"/>
                                          </p:stCondLst>
                                        </p:cTn>
                                        <p:tgtEl>
                                          <p:spTgt spid="354323"/>
                                        </p:tgtEl>
                                        <p:attrNameLst>
                                          <p:attrName>style.visibility</p:attrName>
                                        </p:attrNameLst>
                                      </p:cBhvr>
                                      <p:to>
                                        <p:strVal val="visible"/>
                                      </p:to>
                                    </p:set>
                                    <p:anim from="(-#ppt_w/2)" to="(#ppt_x)" calcmode="lin" valueType="num">
                                      <p:cBhvr>
                                        <p:cTn id="125" dur="600" fill="hold">
                                          <p:stCondLst>
                                            <p:cond delay="0"/>
                                          </p:stCondLst>
                                        </p:cTn>
                                        <p:tgtEl>
                                          <p:spTgt spid="354323"/>
                                        </p:tgtEl>
                                        <p:attrNameLst>
                                          <p:attrName>ppt_x</p:attrName>
                                        </p:attrNameLst>
                                      </p:cBhvr>
                                    </p:anim>
                                    <p:anim from="0" to="-1.0" calcmode="lin" valueType="num">
                                      <p:cBhvr>
                                        <p:cTn id="126" dur="200" decel="50000" autoRev="1" fill="hold">
                                          <p:stCondLst>
                                            <p:cond delay="600"/>
                                          </p:stCondLst>
                                        </p:cTn>
                                        <p:tgtEl>
                                          <p:spTgt spid="354323"/>
                                        </p:tgtEl>
                                        <p:attrNameLst>
                                          <p:attrName>xshear</p:attrName>
                                        </p:attrNameLst>
                                      </p:cBhvr>
                                    </p:anim>
                                    <p:animScale>
                                      <p:cBhvr>
                                        <p:cTn id="127" dur="200" decel="100000" autoRev="1" fill="hold">
                                          <p:stCondLst>
                                            <p:cond delay="600"/>
                                          </p:stCondLst>
                                        </p:cTn>
                                        <p:tgtEl>
                                          <p:spTgt spid="354323"/>
                                        </p:tgtEl>
                                      </p:cBhvr>
                                      <p:from x="100000" y="100000"/>
                                      <p:to x="80000" y="100000"/>
                                    </p:animScale>
                                    <p:anim by="(#ppt_h/3+#ppt_w*0.1)" calcmode="lin" valueType="num">
                                      <p:cBhvr additive="sum">
                                        <p:cTn id="128" dur="200" decel="100000" autoRev="1" fill="hold">
                                          <p:stCondLst>
                                            <p:cond delay="600"/>
                                          </p:stCondLst>
                                        </p:cTn>
                                        <p:tgtEl>
                                          <p:spTgt spid="354323"/>
                                        </p:tgtEl>
                                        <p:attrNameLst>
                                          <p:attrName>ppt_x</p:attrName>
                                        </p:attrNameLst>
                                      </p:cBhvr>
                                    </p:anim>
                                  </p:childTnLst>
                                </p:cTn>
                              </p:par>
                              <p:par>
                                <p:cTn id="129" presetID="34" presetClass="entr" presetSubtype="0" fill="hold" grpId="0" nodeType="withEffect">
                                  <p:stCondLst>
                                    <p:cond delay="0"/>
                                  </p:stCondLst>
                                  <p:childTnLst>
                                    <p:set>
                                      <p:cBhvr>
                                        <p:cTn id="130" dur="1" fill="hold">
                                          <p:stCondLst>
                                            <p:cond delay="0"/>
                                          </p:stCondLst>
                                        </p:cTn>
                                        <p:tgtEl>
                                          <p:spTgt spid="354324"/>
                                        </p:tgtEl>
                                        <p:attrNameLst>
                                          <p:attrName>style.visibility</p:attrName>
                                        </p:attrNameLst>
                                      </p:cBhvr>
                                      <p:to>
                                        <p:strVal val="visible"/>
                                      </p:to>
                                    </p:set>
                                    <p:anim from="(-#ppt_w/2)" to="(#ppt_x)" calcmode="lin" valueType="num">
                                      <p:cBhvr>
                                        <p:cTn id="131" dur="600" fill="hold">
                                          <p:stCondLst>
                                            <p:cond delay="0"/>
                                          </p:stCondLst>
                                        </p:cTn>
                                        <p:tgtEl>
                                          <p:spTgt spid="354324"/>
                                        </p:tgtEl>
                                        <p:attrNameLst>
                                          <p:attrName>ppt_x</p:attrName>
                                        </p:attrNameLst>
                                      </p:cBhvr>
                                    </p:anim>
                                    <p:anim from="0" to="-1.0" calcmode="lin" valueType="num">
                                      <p:cBhvr>
                                        <p:cTn id="132" dur="200" decel="50000" autoRev="1" fill="hold">
                                          <p:stCondLst>
                                            <p:cond delay="600"/>
                                          </p:stCondLst>
                                        </p:cTn>
                                        <p:tgtEl>
                                          <p:spTgt spid="354324"/>
                                        </p:tgtEl>
                                        <p:attrNameLst>
                                          <p:attrName>xshear</p:attrName>
                                        </p:attrNameLst>
                                      </p:cBhvr>
                                    </p:anim>
                                    <p:animScale>
                                      <p:cBhvr>
                                        <p:cTn id="133" dur="200" decel="100000" autoRev="1" fill="hold">
                                          <p:stCondLst>
                                            <p:cond delay="600"/>
                                          </p:stCondLst>
                                        </p:cTn>
                                        <p:tgtEl>
                                          <p:spTgt spid="354324"/>
                                        </p:tgtEl>
                                      </p:cBhvr>
                                      <p:from x="100000" y="100000"/>
                                      <p:to x="80000" y="100000"/>
                                    </p:animScale>
                                    <p:anim by="(#ppt_h/3+#ppt_w*0.1)" calcmode="lin" valueType="num">
                                      <p:cBhvr additive="sum">
                                        <p:cTn id="134" dur="200" decel="100000" autoRev="1" fill="hold">
                                          <p:stCondLst>
                                            <p:cond delay="600"/>
                                          </p:stCondLst>
                                        </p:cTn>
                                        <p:tgtEl>
                                          <p:spTgt spid="35432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9" grpId="0"/>
      <p:bldP spid="354310" grpId="0" animBg="1"/>
      <p:bldP spid="354311" grpId="0"/>
      <p:bldP spid="354312" grpId="0"/>
      <p:bldP spid="354313" grpId="0"/>
      <p:bldP spid="354314" grpId="0" animBg="1"/>
      <p:bldP spid="354315" grpId="0"/>
      <p:bldP spid="354316" grpId="0"/>
      <p:bldP spid="354317" grpId="0"/>
      <p:bldP spid="354318" grpId="0" animBg="1"/>
      <p:bldP spid="354319" grpId="0"/>
      <p:bldP spid="354320" grpId="0"/>
      <p:bldP spid="354321" grpId="0"/>
      <p:bldP spid="354322" grpId="0" animBg="1"/>
      <p:bldP spid="354323" grpId="0"/>
      <p:bldP spid="3543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2435225" y="762000"/>
            <a:ext cx="584200" cy="523875"/>
          </a:xfrm>
          <a:prstGeom prst="rect">
            <a:avLst/>
          </a:prstGeom>
          <a:noFill/>
          <a:ln w="9525">
            <a:noFill/>
            <a:miter lim="800000"/>
            <a:headEnd/>
            <a:tailEnd/>
          </a:ln>
        </p:spPr>
        <p:txBody>
          <a:bodyPr wrap="none">
            <a:spAutoFit/>
          </a:bodyPr>
          <a:lstStyle/>
          <a:p>
            <a:r>
              <a:rPr lang="en-US" sz="2800" b="1">
                <a:solidFill>
                  <a:srgbClr val="FF3300"/>
                </a:solidFill>
              </a:rPr>
              <a:t>a/ </a:t>
            </a:r>
          </a:p>
        </p:txBody>
      </p:sp>
      <p:sp>
        <p:nvSpPr>
          <p:cNvPr id="15363" name="Line 5"/>
          <p:cNvSpPr>
            <a:spLocks noChangeShapeType="1"/>
          </p:cNvSpPr>
          <p:nvPr/>
        </p:nvSpPr>
        <p:spPr bwMode="auto">
          <a:xfrm>
            <a:off x="3213100" y="1076325"/>
            <a:ext cx="533400" cy="0"/>
          </a:xfrm>
          <a:prstGeom prst="line">
            <a:avLst/>
          </a:prstGeom>
          <a:noFill/>
          <a:ln w="9525">
            <a:solidFill>
              <a:schemeClr val="tx1"/>
            </a:solidFill>
            <a:round/>
            <a:headEnd/>
            <a:tailEnd/>
          </a:ln>
        </p:spPr>
        <p:txBody>
          <a:bodyPr/>
          <a:lstStyle/>
          <a:p>
            <a:endParaRPr lang="en-US"/>
          </a:p>
        </p:txBody>
      </p:sp>
      <p:sp>
        <p:nvSpPr>
          <p:cNvPr id="15364" name="Text Box 6"/>
          <p:cNvSpPr txBox="1">
            <a:spLocks noChangeArrowheads="1"/>
          </p:cNvSpPr>
          <p:nvPr/>
        </p:nvSpPr>
        <p:spPr bwMode="auto">
          <a:xfrm>
            <a:off x="3349625" y="609600"/>
            <a:ext cx="385763" cy="523875"/>
          </a:xfrm>
          <a:prstGeom prst="rect">
            <a:avLst/>
          </a:prstGeom>
          <a:noFill/>
          <a:ln w="9525">
            <a:noFill/>
            <a:miter lim="800000"/>
            <a:headEnd/>
            <a:tailEnd/>
          </a:ln>
        </p:spPr>
        <p:txBody>
          <a:bodyPr wrap="none">
            <a:spAutoFit/>
          </a:bodyPr>
          <a:lstStyle/>
          <a:p>
            <a:r>
              <a:rPr lang="en-US" sz="2800" b="1">
                <a:solidFill>
                  <a:srgbClr val="0000FF"/>
                </a:solidFill>
              </a:rPr>
              <a:t>6</a:t>
            </a:r>
          </a:p>
        </p:txBody>
      </p:sp>
      <p:sp>
        <p:nvSpPr>
          <p:cNvPr id="15365" name="Text Box 7"/>
          <p:cNvSpPr txBox="1">
            <a:spLocks noChangeArrowheads="1"/>
          </p:cNvSpPr>
          <p:nvPr/>
        </p:nvSpPr>
        <p:spPr bwMode="auto">
          <a:xfrm>
            <a:off x="3232150" y="1038225"/>
            <a:ext cx="585788" cy="523875"/>
          </a:xfrm>
          <a:prstGeom prst="rect">
            <a:avLst/>
          </a:prstGeom>
          <a:noFill/>
          <a:ln w="9525">
            <a:noFill/>
            <a:miter lim="800000"/>
            <a:headEnd/>
            <a:tailEnd/>
          </a:ln>
        </p:spPr>
        <p:txBody>
          <a:bodyPr wrap="none">
            <a:spAutoFit/>
          </a:bodyPr>
          <a:lstStyle/>
          <a:p>
            <a:r>
              <a:rPr lang="en-US" sz="2800" b="1">
                <a:solidFill>
                  <a:srgbClr val="0000FF"/>
                </a:solidFill>
              </a:rPr>
              <a:t>10</a:t>
            </a:r>
          </a:p>
        </p:txBody>
      </p:sp>
      <p:sp>
        <p:nvSpPr>
          <p:cNvPr id="15366" name="Text Box 8"/>
          <p:cNvSpPr txBox="1">
            <a:spLocks noChangeArrowheads="1"/>
          </p:cNvSpPr>
          <p:nvPr/>
        </p:nvSpPr>
        <p:spPr bwMode="auto">
          <a:xfrm>
            <a:off x="3959225" y="762000"/>
            <a:ext cx="585788" cy="523875"/>
          </a:xfrm>
          <a:prstGeom prst="rect">
            <a:avLst/>
          </a:prstGeom>
          <a:noFill/>
          <a:ln w="9525">
            <a:noFill/>
            <a:miter lim="800000"/>
            <a:headEnd/>
            <a:tailEnd/>
          </a:ln>
        </p:spPr>
        <p:txBody>
          <a:bodyPr wrap="none">
            <a:spAutoFit/>
          </a:bodyPr>
          <a:lstStyle/>
          <a:p>
            <a:r>
              <a:rPr lang="en-US" sz="2800" b="1">
                <a:solidFill>
                  <a:srgbClr val="0000FF"/>
                </a:solidFill>
              </a:rPr>
              <a:t>và</a:t>
            </a:r>
          </a:p>
        </p:txBody>
      </p:sp>
      <p:sp>
        <p:nvSpPr>
          <p:cNvPr id="15367" name="Line 9"/>
          <p:cNvSpPr>
            <a:spLocks noChangeShapeType="1"/>
          </p:cNvSpPr>
          <p:nvPr/>
        </p:nvSpPr>
        <p:spPr bwMode="auto">
          <a:xfrm>
            <a:off x="4572000" y="1114425"/>
            <a:ext cx="533400" cy="0"/>
          </a:xfrm>
          <a:prstGeom prst="line">
            <a:avLst/>
          </a:prstGeom>
          <a:noFill/>
          <a:ln w="9525">
            <a:solidFill>
              <a:schemeClr val="tx1"/>
            </a:solidFill>
            <a:round/>
            <a:headEnd/>
            <a:tailEnd/>
          </a:ln>
        </p:spPr>
        <p:txBody>
          <a:bodyPr/>
          <a:lstStyle/>
          <a:p>
            <a:endParaRPr lang="en-US"/>
          </a:p>
        </p:txBody>
      </p:sp>
      <p:sp>
        <p:nvSpPr>
          <p:cNvPr id="15368" name="Text Box 10"/>
          <p:cNvSpPr txBox="1">
            <a:spLocks noChangeArrowheads="1"/>
          </p:cNvSpPr>
          <p:nvPr/>
        </p:nvSpPr>
        <p:spPr bwMode="auto">
          <a:xfrm>
            <a:off x="4708525" y="647700"/>
            <a:ext cx="385763" cy="523875"/>
          </a:xfrm>
          <a:prstGeom prst="rect">
            <a:avLst/>
          </a:prstGeom>
          <a:noFill/>
          <a:ln w="9525">
            <a:noFill/>
            <a:miter lim="800000"/>
            <a:headEnd/>
            <a:tailEnd/>
          </a:ln>
        </p:spPr>
        <p:txBody>
          <a:bodyPr wrap="none">
            <a:spAutoFit/>
          </a:bodyPr>
          <a:lstStyle/>
          <a:p>
            <a:r>
              <a:rPr lang="en-US" sz="2800" b="1">
                <a:solidFill>
                  <a:srgbClr val="0000FF"/>
                </a:solidFill>
              </a:rPr>
              <a:t>4</a:t>
            </a:r>
          </a:p>
        </p:txBody>
      </p:sp>
      <p:sp>
        <p:nvSpPr>
          <p:cNvPr id="15369" name="Text Box 11"/>
          <p:cNvSpPr txBox="1">
            <a:spLocks noChangeArrowheads="1"/>
          </p:cNvSpPr>
          <p:nvPr/>
        </p:nvSpPr>
        <p:spPr bwMode="auto">
          <a:xfrm>
            <a:off x="4705350" y="1057275"/>
            <a:ext cx="385763" cy="523875"/>
          </a:xfrm>
          <a:prstGeom prst="rect">
            <a:avLst/>
          </a:prstGeom>
          <a:noFill/>
          <a:ln w="9525">
            <a:noFill/>
            <a:miter lim="800000"/>
            <a:headEnd/>
            <a:tailEnd/>
          </a:ln>
        </p:spPr>
        <p:txBody>
          <a:bodyPr wrap="none">
            <a:spAutoFit/>
          </a:bodyPr>
          <a:lstStyle/>
          <a:p>
            <a:r>
              <a:rPr lang="en-US" sz="2800" b="1">
                <a:solidFill>
                  <a:srgbClr val="0000FF"/>
                </a:solidFill>
              </a:rPr>
              <a:t>5</a:t>
            </a:r>
          </a:p>
        </p:txBody>
      </p:sp>
      <p:sp>
        <p:nvSpPr>
          <p:cNvPr id="357388" name="Text Box 12"/>
          <p:cNvSpPr txBox="1">
            <a:spLocks noChangeArrowheads="1"/>
          </p:cNvSpPr>
          <p:nvPr/>
        </p:nvSpPr>
        <p:spPr bwMode="auto">
          <a:xfrm>
            <a:off x="762000" y="1752600"/>
            <a:ext cx="1762125" cy="523875"/>
          </a:xfrm>
          <a:prstGeom prst="rect">
            <a:avLst/>
          </a:prstGeom>
          <a:noFill/>
          <a:ln w="9525">
            <a:noFill/>
            <a:miter lim="800000"/>
            <a:headEnd/>
            <a:tailEnd/>
          </a:ln>
        </p:spPr>
        <p:txBody>
          <a:bodyPr wrap="none">
            <a:spAutoFit/>
          </a:bodyPr>
          <a:lstStyle/>
          <a:p>
            <a:r>
              <a:rPr lang="en-US" sz="2800" b="1">
                <a:solidFill>
                  <a:schemeClr val="tx2"/>
                </a:solidFill>
              </a:rPr>
              <a:t>Rút gọn :</a:t>
            </a:r>
          </a:p>
        </p:txBody>
      </p:sp>
      <p:sp>
        <p:nvSpPr>
          <p:cNvPr id="357389" name="Line 13"/>
          <p:cNvSpPr>
            <a:spLocks noChangeShapeType="1"/>
          </p:cNvSpPr>
          <p:nvPr/>
        </p:nvSpPr>
        <p:spPr bwMode="auto">
          <a:xfrm>
            <a:off x="2438400" y="2057400"/>
            <a:ext cx="533400" cy="0"/>
          </a:xfrm>
          <a:prstGeom prst="line">
            <a:avLst/>
          </a:prstGeom>
          <a:noFill/>
          <a:ln w="9525">
            <a:solidFill>
              <a:schemeClr val="tx1"/>
            </a:solidFill>
            <a:round/>
            <a:headEnd/>
            <a:tailEnd/>
          </a:ln>
        </p:spPr>
        <p:txBody>
          <a:bodyPr/>
          <a:lstStyle/>
          <a:p>
            <a:endParaRPr lang="en-US"/>
          </a:p>
        </p:txBody>
      </p:sp>
      <p:sp>
        <p:nvSpPr>
          <p:cNvPr id="357390" name="Text Box 14"/>
          <p:cNvSpPr txBox="1">
            <a:spLocks noChangeArrowheads="1"/>
          </p:cNvSpPr>
          <p:nvPr/>
        </p:nvSpPr>
        <p:spPr bwMode="auto">
          <a:xfrm>
            <a:off x="2514600" y="1600200"/>
            <a:ext cx="385763" cy="523875"/>
          </a:xfrm>
          <a:prstGeom prst="rect">
            <a:avLst/>
          </a:prstGeom>
          <a:noFill/>
          <a:ln w="9525">
            <a:noFill/>
            <a:miter lim="800000"/>
            <a:headEnd/>
            <a:tailEnd/>
          </a:ln>
        </p:spPr>
        <p:txBody>
          <a:bodyPr wrap="none">
            <a:spAutoFit/>
          </a:bodyPr>
          <a:lstStyle/>
          <a:p>
            <a:r>
              <a:rPr lang="en-US" sz="2800" b="1">
                <a:solidFill>
                  <a:srgbClr val="0000FF"/>
                </a:solidFill>
              </a:rPr>
              <a:t>6</a:t>
            </a:r>
          </a:p>
        </p:txBody>
      </p:sp>
      <p:sp>
        <p:nvSpPr>
          <p:cNvPr id="357391" name="Text Box 15"/>
          <p:cNvSpPr txBox="1">
            <a:spLocks noChangeArrowheads="1"/>
          </p:cNvSpPr>
          <p:nvPr/>
        </p:nvSpPr>
        <p:spPr bwMode="auto">
          <a:xfrm>
            <a:off x="2438400" y="1981200"/>
            <a:ext cx="585788" cy="523875"/>
          </a:xfrm>
          <a:prstGeom prst="rect">
            <a:avLst/>
          </a:prstGeom>
          <a:noFill/>
          <a:ln w="9525">
            <a:noFill/>
            <a:miter lim="800000"/>
            <a:headEnd/>
            <a:tailEnd/>
          </a:ln>
        </p:spPr>
        <p:txBody>
          <a:bodyPr wrap="none">
            <a:spAutoFit/>
          </a:bodyPr>
          <a:lstStyle/>
          <a:p>
            <a:r>
              <a:rPr lang="en-US" sz="2800" b="1">
                <a:solidFill>
                  <a:srgbClr val="0000FF"/>
                </a:solidFill>
              </a:rPr>
              <a:t>10</a:t>
            </a:r>
          </a:p>
        </p:txBody>
      </p:sp>
      <p:sp>
        <p:nvSpPr>
          <p:cNvPr id="357392" name="Text Box 16"/>
          <p:cNvSpPr txBox="1">
            <a:spLocks noChangeArrowheads="1"/>
          </p:cNvSpPr>
          <p:nvPr/>
        </p:nvSpPr>
        <p:spPr bwMode="auto">
          <a:xfrm>
            <a:off x="2974975" y="1836738"/>
            <a:ext cx="363538" cy="461962"/>
          </a:xfrm>
          <a:prstGeom prst="rect">
            <a:avLst/>
          </a:prstGeom>
          <a:noFill/>
          <a:ln w="9525">
            <a:noFill/>
            <a:miter lim="800000"/>
            <a:headEnd/>
            <a:tailEnd/>
          </a:ln>
        </p:spPr>
        <p:txBody>
          <a:bodyPr wrap="none">
            <a:spAutoFit/>
          </a:bodyPr>
          <a:lstStyle/>
          <a:p>
            <a:r>
              <a:rPr lang="en-US" sz="2400" b="1"/>
              <a:t>=</a:t>
            </a:r>
          </a:p>
        </p:txBody>
      </p:sp>
      <p:sp>
        <p:nvSpPr>
          <p:cNvPr id="357393" name="Line 17"/>
          <p:cNvSpPr>
            <a:spLocks noChangeShapeType="1"/>
          </p:cNvSpPr>
          <p:nvPr/>
        </p:nvSpPr>
        <p:spPr bwMode="auto">
          <a:xfrm>
            <a:off x="3352800" y="2085975"/>
            <a:ext cx="914400" cy="0"/>
          </a:xfrm>
          <a:prstGeom prst="line">
            <a:avLst/>
          </a:prstGeom>
          <a:noFill/>
          <a:ln w="9525">
            <a:solidFill>
              <a:schemeClr val="tx1"/>
            </a:solidFill>
            <a:round/>
            <a:headEnd/>
            <a:tailEnd/>
          </a:ln>
        </p:spPr>
        <p:txBody>
          <a:bodyPr/>
          <a:lstStyle/>
          <a:p>
            <a:endParaRPr lang="en-US"/>
          </a:p>
        </p:txBody>
      </p:sp>
      <p:sp>
        <p:nvSpPr>
          <p:cNvPr id="357394" name="Text Box 18"/>
          <p:cNvSpPr txBox="1">
            <a:spLocks noChangeArrowheads="1"/>
          </p:cNvSpPr>
          <p:nvPr/>
        </p:nvSpPr>
        <p:spPr bwMode="auto">
          <a:xfrm>
            <a:off x="3413125" y="1619250"/>
            <a:ext cx="904875" cy="523875"/>
          </a:xfrm>
          <a:prstGeom prst="rect">
            <a:avLst/>
          </a:prstGeom>
          <a:noFill/>
          <a:ln w="9525">
            <a:noFill/>
            <a:miter lim="800000"/>
            <a:headEnd/>
            <a:tailEnd/>
          </a:ln>
        </p:spPr>
        <p:txBody>
          <a:bodyPr wrap="none">
            <a:spAutoFit/>
          </a:bodyPr>
          <a:lstStyle/>
          <a:p>
            <a:r>
              <a:rPr lang="en-US" sz="2800" b="1">
                <a:solidFill>
                  <a:schemeClr val="tx2"/>
                </a:solidFill>
              </a:rPr>
              <a:t>6 : 2</a:t>
            </a:r>
          </a:p>
        </p:txBody>
      </p:sp>
      <p:sp>
        <p:nvSpPr>
          <p:cNvPr id="357395" name="Text Box 19"/>
          <p:cNvSpPr txBox="1">
            <a:spLocks noChangeArrowheads="1"/>
          </p:cNvSpPr>
          <p:nvPr/>
        </p:nvSpPr>
        <p:spPr bwMode="auto">
          <a:xfrm>
            <a:off x="3257550" y="2047875"/>
            <a:ext cx="1104900" cy="523875"/>
          </a:xfrm>
          <a:prstGeom prst="rect">
            <a:avLst/>
          </a:prstGeom>
          <a:noFill/>
          <a:ln w="9525">
            <a:noFill/>
            <a:miter lim="800000"/>
            <a:headEnd/>
            <a:tailEnd/>
          </a:ln>
        </p:spPr>
        <p:txBody>
          <a:bodyPr wrap="none">
            <a:spAutoFit/>
          </a:bodyPr>
          <a:lstStyle/>
          <a:p>
            <a:r>
              <a:rPr lang="en-US" sz="2800" b="1">
                <a:solidFill>
                  <a:schemeClr val="tx2"/>
                </a:solidFill>
              </a:rPr>
              <a:t>10 : 2</a:t>
            </a:r>
          </a:p>
        </p:txBody>
      </p:sp>
      <p:sp>
        <p:nvSpPr>
          <p:cNvPr id="357396" name="Text Box 20"/>
          <p:cNvSpPr txBox="1">
            <a:spLocks noChangeArrowheads="1"/>
          </p:cNvSpPr>
          <p:nvPr/>
        </p:nvSpPr>
        <p:spPr bwMode="auto">
          <a:xfrm>
            <a:off x="4267200" y="1838325"/>
            <a:ext cx="363538" cy="461963"/>
          </a:xfrm>
          <a:prstGeom prst="rect">
            <a:avLst/>
          </a:prstGeom>
          <a:noFill/>
          <a:ln w="9525">
            <a:noFill/>
            <a:miter lim="800000"/>
            <a:headEnd/>
            <a:tailEnd/>
          </a:ln>
        </p:spPr>
        <p:txBody>
          <a:bodyPr wrap="none">
            <a:spAutoFit/>
          </a:bodyPr>
          <a:lstStyle/>
          <a:p>
            <a:r>
              <a:rPr lang="en-US" sz="2400" b="1">
                <a:solidFill>
                  <a:schemeClr val="tx2"/>
                </a:solidFill>
              </a:rPr>
              <a:t>=</a:t>
            </a:r>
          </a:p>
        </p:txBody>
      </p:sp>
      <p:sp>
        <p:nvSpPr>
          <p:cNvPr id="357397" name="Line 21"/>
          <p:cNvSpPr>
            <a:spLocks noChangeShapeType="1"/>
          </p:cNvSpPr>
          <p:nvPr/>
        </p:nvSpPr>
        <p:spPr bwMode="auto">
          <a:xfrm>
            <a:off x="4591050" y="2066925"/>
            <a:ext cx="533400" cy="0"/>
          </a:xfrm>
          <a:prstGeom prst="line">
            <a:avLst/>
          </a:prstGeom>
          <a:noFill/>
          <a:ln w="9525">
            <a:solidFill>
              <a:schemeClr val="tx1"/>
            </a:solidFill>
            <a:round/>
            <a:headEnd/>
            <a:tailEnd/>
          </a:ln>
        </p:spPr>
        <p:txBody>
          <a:bodyPr/>
          <a:lstStyle/>
          <a:p>
            <a:endParaRPr lang="en-US"/>
          </a:p>
        </p:txBody>
      </p:sp>
      <p:sp>
        <p:nvSpPr>
          <p:cNvPr id="357398" name="Text Box 22"/>
          <p:cNvSpPr txBox="1">
            <a:spLocks noChangeArrowheads="1"/>
          </p:cNvSpPr>
          <p:nvPr/>
        </p:nvSpPr>
        <p:spPr bwMode="auto">
          <a:xfrm>
            <a:off x="4727575" y="1600200"/>
            <a:ext cx="385763" cy="523875"/>
          </a:xfrm>
          <a:prstGeom prst="rect">
            <a:avLst/>
          </a:prstGeom>
          <a:noFill/>
          <a:ln w="9525">
            <a:noFill/>
            <a:miter lim="800000"/>
            <a:headEnd/>
            <a:tailEnd/>
          </a:ln>
        </p:spPr>
        <p:txBody>
          <a:bodyPr wrap="none">
            <a:spAutoFit/>
          </a:bodyPr>
          <a:lstStyle/>
          <a:p>
            <a:r>
              <a:rPr lang="en-US" sz="2800" b="1">
                <a:solidFill>
                  <a:schemeClr val="tx2"/>
                </a:solidFill>
              </a:rPr>
              <a:t>3</a:t>
            </a:r>
          </a:p>
        </p:txBody>
      </p:sp>
      <p:sp>
        <p:nvSpPr>
          <p:cNvPr id="357399" name="Text Box 23"/>
          <p:cNvSpPr txBox="1">
            <a:spLocks noChangeArrowheads="1"/>
          </p:cNvSpPr>
          <p:nvPr/>
        </p:nvSpPr>
        <p:spPr bwMode="auto">
          <a:xfrm>
            <a:off x="4724400" y="2009775"/>
            <a:ext cx="385763" cy="523875"/>
          </a:xfrm>
          <a:prstGeom prst="rect">
            <a:avLst/>
          </a:prstGeom>
          <a:noFill/>
          <a:ln w="9525">
            <a:noFill/>
            <a:miter lim="800000"/>
            <a:headEnd/>
            <a:tailEnd/>
          </a:ln>
        </p:spPr>
        <p:txBody>
          <a:bodyPr wrap="none">
            <a:spAutoFit/>
          </a:bodyPr>
          <a:lstStyle/>
          <a:p>
            <a:r>
              <a:rPr lang="en-US" sz="2800" b="1">
                <a:solidFill>
                  <a:schemeClr val="tx2"/>
                </a:solidFill>
              </a:rPr>
              <a:t>5</a:t>
            </a:r>
          </a:p>
        </p:txBody>
      </p:sp>
      <p:sp>
        <p:nvSpPr>
          <p:cNvPr id="357400" name="Text Box 24"/>
          <p:cNvSpPr txBox="1">
            <a:spLocks noChangeArrowheads="1"/>
          </p:cNvSpPr>
          <p:nvPr/>
        </p:nvSpPr>
        <p:spPr bwMode="auto">
          <a:xfrm>
            <a:off x="5943600" y="1771650"/>
            <a:ext cx="2300288" cy="523875"/>
          </a:xfrm>
          <a:prstGeom prst="rect">
            <a:avLst/>
          </a:prstGeom>
          <a:noFill/>
          <a:ln w="9525">
            <a:noFill/>
            <a:miter lim="800000"/>
            <a:headEnd/>
            <a:tailEnd/>
          </a:ln>
        </p:spPr>
        <p:txBody>
          <a:bodyPr wrap="none">
            <a:spAutoFit/>
          </a:bodyPr>
          <a:lstStyle/>
          <a:p>
            <a:r>
              <a:rPr lang="en-US" sz="2800" b="1">
                <a:solidFill>
                  <a:schemeClr val="tx2"/>
                </a:solidFill>
              </a:rPr>
              <a:t>Giữ nguyên </a:t>
            </a:r>
          </a:p>
        </p:txBody>
      </p:sp>
      <p:sp>
        <p:nvSpPr>
          <p:cNvPr id="357401" name="Line 25"/>
          <p:cNvSpPr>
            <a:spLocks noChangeShapeType="1"/>
          </p:cNvSpPr>
          <p:nvPr/>
        </p:nvSpPr>
        <p:spPr bwMode="auto">
          <a:xfrm>
            <a:off x="8131175" y="2066925"/>
            <a:ext cx="533400" cy="0"/>
          </a:xfrm>
          <a:prstGeom prst="line">
            <a:avLst/>
          </a:prstGeom>
          <a:noFill/>
          <a:ln w="9525">
            <a:solidFill>
              <a:schemeClr val="tx1"/>
            </a:solidFill>
            <a:round/>
            <a:headEnd/>
            <a:tailEnd/>
          </a:ln>
        </p:spPr>
        <p:txBody>
          <a:bodyPr/>
          <a:lstStyle/>
          <a:p>
            <a:endParaRPr lang="en-US"/>
          </a:p>
        </p:txBody>
      </p:sp>
      <p:sp>
        <p:nvSpPr>
          <p:cNvPr id="357402" name="Text Box 26"/>
          <p:cNvSpPr txBox="1">
            <a:spLocks noChangeArrowheads="1"/>
          </p:cNvSpPr>
          <p:nvPr/>
        </p:nvSpPr>
        <p:spPr bwMode="auto">
          <a:xfrm>
            <a:off x="8267700" y="1600200"/>
            <a:ext cx="385763" cy="523875"/>
          </a:xfrm>
          <a:prstGeom prst="rect">
            <a:avLst/>
          </a:prstGeom>
          <a:noFill/>
          <a:ln w="9525">
            <a:noFill/>
            <a:miter lim="800000"/>
            <a:headEnd/>
            <a:tailEnd/>
          </a:ln>
        </p:spPr>
        <p:txBody>
          <a:bodyPr wrap="none">
            <a:spAutoFit/>
          </a:bodyPr>
          <a:lstStyle/>
          <a:p>
            <a:r>
              <a:rPr lang="en-US" sz="2800" b="1">
                <a:solidFill>
                  <a:srgbClr val="0000FF"/>
                </a:solidFill>
              </a:rPr>
              <a:t>4</a:t>
            </a:r>
          </a:p>
        </p:txBody>
      </p:sp>
      <p:sp>
        <p:nvSpPr>
          <p:cNvPr id="357403" name="Text Box 27"/>
          <p:cNvSpPr txBox="1">
            <a:spLocks noChangeArrowheads="1"/>
          </p:cNvSpPr>
          <p:nvPr/>
        </p:nvSpPr>
        <p:spPr bwMode="auto">
          <a:xfrm>
            <a:off x="8264525" y="2009775"/>
            <a:ext cx="385763" cy="523875"/>
          </a:xfrm>
          <a:prstGeom prst="rect">
            <a:avLst/>
          </a:prstGeom>
          <a:noFill/>
          <a:ln w="9525">
            <a:noFill/>
            <a:miter lim="800000"/>
            <a:headEnd/>
            <a:tailEnd/>
          </a:ln>
        </p:spPr>
        <p:txBody>
          <a:bodyPr wrap="none">
            <a:spAutoFit/>
          </a:bodyPr>
          <a:lstStyle/>
          <a:p>
            <a:r>
              <a:rPr lang="en-US" sz="2800" b="1">
                <a:solidFill>
                  <a:srgbClr val="0000FF"/>
                </a:solidFill>
              </a:rPr>
              <a:t>5</a:t>
            </a:r>
          </a:p>
        </p:txBody>
      </p:sp>
      <p:sp>
        <p:nvSpPr>
          <p:cNvPr id="357404" name="Line 28"/>
          <p:cNvSpPr>
            <a:spLocks noChangeShapeType="1"/>
          </p:cNvSpPr>
          <p:nvPr/>
        </p:nvSpPr>
        <p:spPr bwMode="auto">
          <a:xfrm>
            <a:off x="2339975" y="3343275"/>
            <a:ext cx="533400" cy="0"/>
          </a:xfrm>
          <a:prstGeom prst="line">
            <a:avLst/>
          </a:prstGeom>
          <a:noFill/>
          <a:ln w="9525">
            <a:solidFill>
              <a:schemeClr val="tx1"/>
            </a:solidFill>
            <a:round/>
            <a:headEnd/>
            <a:tailEnd/>
          </a:ln>
        </p:spPr>
        <p:txBody>
          <a:bodyPr/>
          <a:lstStyle/>
          <a:p>
            <a:endParaRPr lang="en-US"/>
          </a:p>
        </p:txBody>
      </p:sp>
      <p:sp>
        <p:nvSpPr>
          <p:cNvPr id="357405" name="Text Box 29"/>
          <p:cNvSpPr txBox="1">
            <a:spLocks noChangeArrowheads="1"/>
          </p:cNvSpPr>
          <p:nvPr/>
        </p:nvSpPr>
        <p:spPr bwMode="auto">
          <a:xfrm>
            <a:off x="2438400" y="2833688"/>
            <a:ext cx="385763" cy="523875"/>
          </a:xfrm>
          <a:prstGeom prst="rect">
            <a:avLst/>
          </a:prstGeom>
          <a:noFill/>
          <a:ln w="9525">
            <a:noFill/>
            <a:miter lim="800000"/>
            <a:headEnd/>
            <a:tailEnd/>
          </a:ln>
        </p:spPr>
        <p:txBody>
          <a:bodyPr wrap="none">
            <a:spAutoFit/>
          </a:bodyPr>
          <a:lstStyle/>
          <a:p>
            <a:r>
              <a:rPr lang="en-US" sz="2800" b="1">
                <a:solidFill>
                  <a:schemeClr val="tx2"/>
                </a:solidFill>
              </a:rPr>
              <a:t>3</a:t>
            </a:r>
          </a:p>
        </p:txBody>
      </p:sp>
      <p:sp>
        <p:nvSpPr>
          <p:cNvPr id="357406" name="Text Box 30"/>
          <p:cNvSpPr txBox="1">
            <a:spLocks noChangeArrowheads="1"/>
          </p:cNvSpPr>
          <p:nvPr/>
        </p:nvSpPr>
        <p:spPr bwMode="auto">
          <a:xfrm>
            <a:off x="2473325" y="3305175"/>
            <a:ext cx="385763" cy="523875"/>
          </a:xfrm>
          <a:prstGeom prst="rect">
            <a:avLst/>
          </a:prstGeom>
          <a:noFill/>
          <a:ln w="9525">
            <a:noFill/>
            <a:miter lim="800000"/>
            <a:headEnd/>
            <a:tailEnd/>
          </a:ln>
        </p:spPr>
        <p:txBody>
          <a:bodyPr wrap="none">
            <a:spAutoFit/>
          </a:bodyPr>
          <a:lstStyle/>
          <a:p>
            <a:r>
              <a:rPr lang="en-US" sz="2800" b="1">
                <a:solidFill>
                  <a:schemeClr val="tx2"/>
                </a:solidFill>
              </a:rPr>
              <a:t>5</a:t>
            </a:r>
          </a:p>
        </p:txBody>
      </p:sp>
      <p:sp>
        <p:nvSpPr>
          <p:cNvPr id="357407" name="Text Box 31"/>
          <p:cNvSpPr txBox="1">
            <a:spLocks noChangeArrowheads="1"/>
          </p:cNvSpPr>
          <p:nvPr/>
        </p:nvSpPr>
        <p:spPr bwMode="auto">
          <a:xfrm>
            <a:off x="3048000" y="3086100"/>
            <a:ext cx="395288" cy="523875"/>
          </a:xfrm>
          <a:prstGeom prst="rect">
            <a:avLst/>
          </a:prstGeom>
          <a:noFill/>
          <a:ln w="9525">
            <a:noFill/>
            <a:miter lim="800000"/>
            <a:headEnd/>
            <a:tailEnd/>
          </a:ln>
        </p:spPr>
        <p:txBody>
          <a:bodyPr wrap="none">
            <a:spAutoFit/>
          </a:bodyPr>
          <a:lstStyle/>
          <a:p>
            <a:r>
              <a:rPr lang="en-US" sz="2800" b="1">
                <a:solidFill>
                  <a:schemeClr val="tx2"/>
                </a:solidFill>
              </a:rPr>
              <a:t>&lt;</a:t>
            </a:r>
          </a:p>
        </p:txBody>
      </p:sp>
      <p:sp>
        <p:nvSpPr>
          <p:cNvPr id="357408" name="Line 32"/>
          <p:cNvSpPr>
            <a:spLocks noChangeShapeType="1"/>
          </p:cNvSpPr>
          <p:nvPr/>
        </p:nvSpPr>
        <p:spPr bwMode="auto">
          <a:xfrm>
            <a:off x="3597275" y="3362325"/>
            <a:ext cx="533400" cy="0"/>
          </a:xfrm>
          <a:prstGeom prst="line">
            <a:avLst/>
          </a:prstGeom>
          <a:noFill/>
          <a:ln w="9525">
            <a:solidFill>
              <a:schemeClr val="tx1"/>
            </a:solidFill>
            <a:round/>
            <a:headEnd/>
            <a:tailEnd/>
          </a:ln>
        </p:spPr>
        <p:txBody>
          <a:bodyPr/>
          <a:lstStyle/>
          <a:p>
            <a:endParaRPr lang="en-US"/>
          </a:p>
        </p:txBody>
      </p:sp>
      <p:sp>
        <p:nvSpPr>
          <p:cNvPr id="357409" name="Text Box 33"/>
          <p:cNvSpPr txBox="1">
            <a:spLocks noChangeArrowheads="1"/>
          </p:cNvSpPr>
          <p:nvPr/>
        </p:nvSpPr>
        <p:spPr bwMode="auto">
          <a:xfrm>
            <a:off x="3733800" y="2895600"/>
            <a:ext cx="385763" cy="523875"/>
          </a:xfrm>
          <a:prstGeom prst="rect">
            <a:avLst/>
          </a:prstGeom>
          <a:noFill/>
          <a:ln w="9525">
            <a:noFill/>
            <a:miter lim="800000"/>
            <a:headEnd/>
            <a:tailEnd/>
          </a:ln>
        </p:spPr>
        <p:txBody>
          <a:bodyPr wrap="none">
            <a:spAutoFit/>
          </a:bodyPr>
          <a:lstStyle/>
          <a:p>
            <a:r>
              <a:rPr lang="en-US" sz="2800" b="1">
                <a:solidFill>
                  <a:schemeClr val="tx2"/>
                </a:solidFill>
              </a:rPr>
              <a:t>4</a:t>
            </a:r>
          </a:p>
        </p:txBody>
      </p:sp>
      <p:sp>
        <p:nvSpPr>
          <p:cNvPr id="357410" name="Text Box 34"/>
          <p:cNvSpPr txBox="1">
            <a:spLocks noChangeArrowheads="1"/>
          </p:cNvSpPr>
          <p:nvPr/>
        </p:nvSpPr>
        <p:spPr bwMode="auto">
          <a:xfrm>
            <a:off x="3730625" y="3305175"/>
            <a:ext cx="385763" cy="523875"/>
          </a:xfrm>
          <a:prstGeom prst="rect">
            <a:avLst/>
          </a:prstGeom>
          <a:noFill/>
          <a:ln w="9525">
            <a:noFill/>
            <a:miter lim="800000"/>
            <a:headEnd/>
            <a:tailEnd/>
          </a:ln>
        </p:spPr>
        <p:txBody>
          <a:bodyPr wrap="none">
            <a:spAutoFit/>
          </a:bodyPr>
          <a:lstStyle/>
          <a:p>
            <a:r>
              <a:rPr lang="en-US" sz="2800" b="1">
                <a:solidFill>
                  <a:schemeClr val="tx2"/>
                </a:solidFill>
              </a:rPr>
              <a:t>5</a:t>
            </a:r>
          </a:p>
        </p:txBody>
      </p:sp>
      <p:sp>
        <p:nvSpPr>
          <p:cNvPr id="357411" name="Text Box 35"/>
          <p:cNvSpPr txBox="1">
            <a:spLocks noChangeArrowheads="1"/>
          </p:cNvSpPr>
          <p:nvPr/>
        </p:nvSpPr>
        <p:spPr bwMode="auto">
          <a:xfrm>
            <a:off x="4267200" y="3048000"/>
            <a:ext cx="823913" cy="523875"/>
          </a:xfrm>
          <a:prstGeom prst="rect">
            <a:avLst/>
          </a:prstGeom>
          <a:noFill/>
          <a:ln w="9525">
            <a:noFill/>
            <a:miter lim="800000"/>
            <a:headEnd/>
            <a:tailEnd/>
          </a:ln>
        </p:spPr>
        <p:txBody>
          <a:bodyPr wrap="none">
            <a:spAutoFit/>
          </a:bodyPr>
          <a:lstStyle/>
          <a:p>
            <a:r>
              <a:rPr lang="en-US" sz="2800" b="1">
                <a:solidFill>
                  <a:schemeClr val="tx2"/>
                </a:solidFill>
              </a:rPr>
              <a:t>nên</a:t>
            </a:r>
          </a:p>
        </p:txBody>
      </p:sp>
      <p:sp>
        <p:nvSpPr>
          <p:cNvPr id="357412" name="Line 36"/>
          <p:cNvSpPr>
            <a:spLocks noChangeShapeType="1"/>
          </p:cNvSpPr>
          <p:nvPr/>
        </p:nvSpPr>
        <p:spPr bwMode="auto">
          <a:xfrm>
            <a:off x="5387975" y="3363913"/>
            <a:ext cx="533400" cy="0"/>
          </a:xfrm>
          <a:prstGeom prst="line">
            <a:avLst/>
          </a:prstGeom>
          <a:noFill/>
          <a:ln w="9525">
            <a:solidFill>
              <a:schemeClr val="tx1"/>
            </a:solidFill>
            <a:round/>
            <a:headEnd/>
            <a:tailEnd/>
          </a:ln>
        </p:spPr>
        <p:txBody>
          <a:bodyPr/>
          <a:lstStyle/>
          <a:p>
            <a:endParaRPr lang="en-US"/>
          </a:p>
        </p:txBody>
      </p:sp>
      <p:sp>
        <p:nvSpPr>
          <p:cNvPr id="357413" name="Text Box 37"/>
          <p:cNvSpPr txBox="1">
            <a:spLocks noChangeArrowheads="1"/>
          </p:cNvSpPr>
          <p:nvPr/>
        </p:nvSpPr>
        <p:spPr bwMode="auto">
          <a:xfrm>
            <a:off x="5524500" y="2897188"/>
            <a:ext cx="385763" cy="523875"/>
          </a:xfrm>
          <a:prstGeom prst="rect">
            <a:avLst/>
          </a:prstGeom>
          <a:noFill/>
          <a:ln w="9525">
            <a:noFill/>
            <a:miter lim="800000"/>
            <a:headEnd/>
            <a:tailEnd/>
          </a:ln>
        </p:spPr>
        <p:txBody>
          <a:bodyPr wrap="none">
            <a:spAutoFit/>
          </a:bodyPr>
          <a:lstStyle/>
          <a:p>
            <a:r>
              <a:rPr lang="en-US" sz="2800" b="1">
                <a:solidFill>
                  <a:srgbClr val="0000FF"/>
                </a:solidFill>
              </a:rPr>
              <a:t>6</a:t>
            </a:r>
          </a:p>
        </p:txBody>
      </p:sp>
      <p:sp>
        <p:nvSpPr>
          <p:cNvPr id="357414" name="Text Box 38"/>
          <p:cNvSpPr txBox="1">
            <a:spLocks noChangeArrowheads="1"/>
          </p:cNvSpPr>
          <p:nvPr/>
        </p:nvSpPr>
        <p:spPr bwMode="auto">
          <a:xfrm>
            <a:off x="5407025" y="3325813"/>
            <a:ext cx="585788" cy="523875"/>
          </a:xfrm>
          <a:prstGeom prst="rect">
            <a:avLst/>
          </a:prstGeom>
          <a:noFill/>
          <a:ln w="9525">
            <a:noFill/>
            <a:miter lim="800000"/>
            <a:headEnd/>
            <a:tailEnd/>
          </a:ln>
        </p:spPr>
        <p:txBody>
          <a:bodyPr wrap="none">
            <a:spAutoFit/>
          </a:bodyPr>
          <a:lstStyle/>
          <a:p>
            <a:r>
              <a:rPr lang="en-US" sz="2800" b="1">
                <a:solidFill>
                  <a:srgbClr val="0000FF"/>
                </a:solidFill>
              </a:rPr>
              <a:t>10</a:t>
            </a:r>
          </a:p>
        </p:txBody>
      </p:sp>
      <p:sp>
        <p:nvSpPr>
          <p:cNvPr id="357416" name="Line 40"/>
          <p:cNvSpPr>
            <a:spLocks noChangeShapeType="1"/>
          </p:cNvSpPr>
          <p:nvPr/>
        </p:nvSpPr>
        <p:spPr bwMode="auto">
          <a:xfrm>
            <a:off x="6969125" y="3402013"/>
            <a:ext cx="533400" cy="0"/>
          </a:xfrm>
          <a:prstGeom prst="line">
            <a:avLst/>
          </a:prstGeom>
          <a:noFill/>
          <a:ln w="9525">
            <a:solidFill>
              <a:schemeClr val="tx1"/>
            </a:solidFill>
            <a:round/>
            <a:headEnd/>
            <a:tailEnd/>
          </a:ln>
        </p:spPr>
        <p:txBody>
          <a:bodyPr/>
          <a:lstStyle/>
          <a:p>
            <a:endParaRPr lang="en-US"/>
          </a:p>
        </p:txBody>
      </p:sp>
      <p:sp>
        <p:nvSpPr>
          <p:cNvPr id="357417" name="Text Box 41"/>
          <p:cNvSpPr txBox="1">
            <a:spLocks noChangeArrowheads="1"/>
          </p:cNvSpPr>
          <p:nvPr/>
        </p:nvSpPr>
        <p:spPr bwMode="auto">
          <a:xfrm>
            <a:off x="7105650" y="2935288"/>
            <a:ext cx="385763" cy="523875"/>
          </a:xfrm>
          <a:prstGeom prst="rect">
            <a:avLst/>
          </a:prstGeom>
          <a:noFill/>
          <a:ln w="9525">
            <a:noFill/>
            <a:miter lim="800000"/>
            <a:headEnd/>
            <a:tailEnd/>
          </a:ln>
        </p:spPr>
        <p:txBody>
          <a:bodyPr wrap="none">
            <a:spAutoFit/>
          </a:bodyPr>
          <a:lstStyle/>
          <a:p>
            <a:r>
              <a:rPr lang="en-US" sz="2800" b="1">
                <a:solidFill>
                  <a:srgbClr val="0000FF"/>
                </a:solidFill>
              </a:rPr>
              <a:t>4</a:t>
            </a:r>
          </a:p>
        </p:txBody>
      </p:sp>
      <p:sp>
        <p:nvSpPr>
          <p:cNvPr id="357418" name="Text Box 42"/>
          <p:cNvSpPr txBox="1">
            <a:spLocks noChangeArrowheads="1"/>
          </p:cNvSpPr>
          <p:nvPr/>
        </p:nvSpPr>
        <p:spPr bwMode="auto">
          <a:xfrm>
            <a:off x="7102475" y="3344863"/>
            <a:ext cx="385763" cy="523875"/>
          </a:xfrm>
          <a:prstGeom prst="rect">
            <a:avLst/>
          </a:prstGeom>
          <a:noFill/>
          <a:ln w="9525">
            <a:noFill/>
            <a:miter lim="800000"/>
            <a:headEnd/>
            <a:tailEnd/>
          </a:ln>
        </p:spPr>
        <p:txBody>
          <a:bodyPr wrap="none">
            <a:spAutoFit/>
          </a:bodyPr>
          <a:lstStyle/>
          <a:p>
            <a:r>
              <a:rPr lang="en-US" sz="2800" b="1">
                <a:solidFill>
                  <a:srgbClr val="0000FF"/>
                </a:solidFill>
              </a:rPr>
              <a:t>5</a:t>
            </a:r>
          </a:p>
        </p:txBody>
      </p:sp>
      <p:sp>
        <p:nvSpPr>
          <p:cNvPr id="357419" name="Text Box 43"/>
          <p:cNvSpPr txBox="1">
            <a:spLocks noChangeArrowheads="1"/>
          </p:cNvSpPr>
          <p:nvPr/>
        </p:nvSpPr>
        <p:spPr bwMode="auto">
          <a:xfrm>
            <a:off x="6264275" y="3114675"/>
            <a:ext cx="395288" cy="523875"/>
          </a:xfrm>
          <a:prstGeom prst="rect">
            <a:avLst/>
          </a:prstGeom>
          <a:noFill/>
          <a:ln w="9525">
            <a:noFill/>
            <a:miter lim="800000"/>
            <a:headEnd/>
            <a:tailEnd/>
          </a:ln>
        </p:spPr>
        <p:txBody>
          <a:bodyPr wrap="none">
            <a:spAutoFit/>
          </a:bodyPr>
          <a:lstStyle/>
          <a:p>
            <a:r>
              <a:rPr lang="en-US" sz="2800" b="1">
                <a:solidFill>
                  <a:srgbClr val="0000FF"/>
                </a:solidFill>
              </a:rPr>
              <a:t>&lt;</a:t>
            </a:r>
          </a:p>
        </p:txBody>
      </p:sp>
      <p:sp>
        <p:nvSpPr>
          <p:cNvPr id="357420" name="Text Box 44"/>
          <p:cNvSpPr txBox="1">
            <a:spLocks noChangeArrowheads="1"/>
          </p:cNvSpPr>
          <p:nvPr/>
        </p:nvSpPr>
        <p:spPr bwMode="auto">
          <a:xfrm>
            <a:off x="1295400" y="3048000"/>
            <a:ext cx="539750" cy="519113"/>
          </a:xfrm>
          <a:prstGeom prst="rect">
            <a:avLst/>
          </a:prstGeom>
          <a:noFill/>
          <a:ln w="9525">
            <a:noFill/>
            <a:miter lim="800000"/>
            <a:headEnd/>
            <a:tailEnd/>
          </a:ln>
        </p:spPr>
        <p:txBody>
          <a:bodyPr wrap="none">
            <a:spAutoFit/>
          </a:bodyPr>
          <a:lstStyle/>
          <a:p>
            <a:r>
              <a:rPr lang="en-US" sz="2800" b="1">
                <a:solidFill>
                  <a:schemeClr val="tx2"/>
                </a:solidFill>
              </a:rPr>
              <a:t>Vì</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57388"/>
                                        </p:tgtEl>
                                        <p:attrNameLst>
                                          <p:attrName>style.visibility</p:attrName>
                                        </p:attrNameLst>
                                      </p:cBhvr>
                                      <p:to>
                                        <p:strVal val="visible"/>
                                      </p:to>
                                    </p:set>
                                    <p:anim calcmode="lin" valueType="num">
                                      <p:cBhvr>
                                        <p:cTn id="7" dur="500" fill="hold"/>
                                        <p:tgtEl>
                                          <p:spTgt spid="357388"/>
                                        </p:tgtEl>
                                        <p:attrNameLst>
                                          <p:attrName>ppt_w</p:attrName>
                                        </p:attrNameLst>
                                      </p:cBhvr>
                                      <p:tavLst>
                                        <p:tav tm="0">
                                          <p:val>
                                            <p:fltVal val="0"/>
                                          </p:val>
                                        </p:tav>
                                        <p:tav tm="100000">
                                          <p:val>
                                            <p:strVal val="#ppt_w"/>
                                          </p:val>
                                        </p:tav>
                                      </p:tavLst>
                                    </p:anim>
                                    <p:anim calcmode="lin" valueType="num">
                                      <p:cBhvr>
                                        <p:cTn id="8" dur="500" fill="hold"/>
                                        <p:tgtEl>
                                          <p:spTgt spid="35738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357389"/>
                                        </p:tgtEl>
                                        <p:attrNameLst>
                                          <p:attrName>style.visibility</p:attrName>
                                        </p:attrNameLst>
                                      </p:cBhvr>
                                      <p:to>
                                        <p:strVal val="visible"/>
                                      </p:to>
                                    </p:set>
                                    <p:anim calcmode="lin" valueType="num">
                                      <p:cBhvr>
                                        <p:cTn id="13" dur="1000" fill="hold"/>
                                        <p:tgtEl>
                                          <p:spTgt spid="357389"/>
                                        </p:tgtEl>
                                        <p:attrNameLst>
                                          <p:attrName>ppt_w</p:attrName>
                                        </p:attrNameLst>
                                      </p:cBhvr>
                                      <p:tavLst>
                                        <p:tav tm="0">
                                          <p:val>
                                            <p:strVal val="#ppt_w+.3"/>
                                          </p:val>
                                        </p:tav>
                                        <p:tav tm="100000">
                                          <p:val>
                                            <p:strVal val="#ppt_w"/>
                                          </p:val>
                                        </p:tav>
                                      </p:tavLst>
                                    </p:anim>
                                    <p:anim calcmode="lin" valueType="num">
                                      <p:cBhvr>
                                        <p:cTn id="14" dur="1000" fill="hold"/>
                                        <p:tgtEl>
                                          <p:spTgt spid="357389"/>
                                        </p:tgtEl>
                                        <p:attrNameLst>
                                          <p:attrName>ppt_h</p:attrName>
                                        </p:attrNameLst>
                                      </p:cBhvr>
                                      <p:tavLst>
                                        <p:tav tm="0">
                                          <p:val>
                                            <p:strVal val="#ppt_h"/>
                                          </p:val>
                                        </p:tav>
                                        <p:tav tm="100000">
                                          <p:val>
                                            <p:strVal val="#ppt_h"/>
                                          </p:val>
                                        </p:tav>
                                      </p:tavLst>
                                    </p:anim>
                                    <p:animEffect transition="in" filter="fade">
                                      <p:cBhvr>
                                        <p:cTn id="15" dur="1000"/>
                                        <p:tgtEl>
                                          <p:spTgt spid="357389"/>
                                        </p:tgtEl>
                                      </p:cBhvr>
                                    </p:animEffect>
                                  </p:childTnLst>
                                </p:cTn>
                              </p:par>
                              <p:par>
                                <p:cTn id="16" presetID="50" presetClass="entr" presetSubtype="0" decel="100000" fill="hold" grpId="0" nodeType="withEffect">
                                  <p:stCondLst>
                                    <p:cond delay="0"/>
                                  </p:stCondLst>
                                  <p:childTnLst>
                                    <p:set>
                                      <p:cBhvr>
                                        <p:cTn id="17" dur="1" fill="hold">
                                          <p:stCondLst>
                                            <p:cond delay="0"/>
                                          </p:stCondLst>
                                        </p:cTn>
                                        <p:tgtEl>
                                          <p:spTgt spid="357390"/>
                                        </p:tgtEl>
                                        <p:attrNameLst>
                                          <p:attrName>style.visibility</p:attrName>
                                        </p:attrNameLst>
                                      </p:cBhvr>
                                      <p:to>
                                        <p:strVal val="visible"/>
                                      </p:to>
                                    </p:set>
                                    <p:anim calcmode="lin" valueType="num">
                                      <p:cBhvr>
                                        <p:cTn id="18" dur="1000" fill="hold"/>
                                        <p:tgtEl>
                                          <p:spTgt spid="357390"/>
                                        </p:tgtEl>
                                        <p:attrNameLst>
                                          <p:attrName>ppt_w</p:attrName>
                                        </p:attrNameLst>
                                      </p:cBhvr>
                                      <p:tavLst>
                                        <p:tav tm="0">
                                          <p:val>
                                            <p:strVal val="#ppt_w+.3"/>
                                          </p:val>
                                        </p:tav>
                                        <p:tav tm="100000">
                                          <p:val>
                                            <p:strVal val="#ppt_w"/>
                                          </p:val>
                                        </p:tav>
                                      </p:tavLst>
                                    </p:anim>
                                    <p:anim calcmode="lin" valueType="num">
                                      <p:cBhvr>
                                        <p:cTn id="19" dur="1000" fill="hold"/>
                                        <p:tgtEl>
                                          <p:spTgt spid="357390"/>
                                        </p:tgtEl>
                                        <p:attrNameLst>
                                          <p:attrName>ppt_h</p:attrName>
                                        </p:attrNameLst>
                                      </p:cBhvr>
                                      <p:tavLst>
                                        <p:tav tm="0">
                                          <p:val>
                                            <p:strVal val="#ppt_h"/>
                                          </p:val>
                                        </p:tav>
                                        <p:tav tm="100000">
                                          <p:val>
                                            <p:strVal val="#ppt_h"/>
                                          </p:val>
                                        </p:tav>
                                      </p:tavLst>
                                    </p:anim>
                                    <p:animEffect transition="in" filter="fade">
                                      <p:cBhvr>
                                        <p:cTn id="20" dur="1000"/>
                                        <p:tgtEl>
                                          <p:spTgt spid="357390"/>
                                        </p:tgtEl>
                                      </p:cBhvr>
                                    </p:animEffect>
                                  </p:childTnLst>
                                </p:cTn>
                              </p:par>
                              <p:par>
                                <p:cTn id="21" presetID="50" presetClass="entr" presetSubtype="0" decel="100000" fill="hold" grpId="0" nodeType="withEffect">
                                  <p:stCondLst>
                                    <p:cond delay="0"/>
                                  </p:stCondLst>
                                  <p:childTnLst>
                                    <p:set>
                                      <p:cBhvr>
                                        <p:cTn id="22" dur="1" fill="hold">
                                          <p:stCondLst>
                                            <p:cond delay="0"/>
                                          </p:stCondLst>
                                        </p:cTn>
                                        <p:tgtEl>
                                          <p:spTgt spid="357391"/>
                                        </p:tgtEl>
                                        <p:attrNameLst>
                                          <p:attrName>style.visibility</p:attrName>
                                        </p:attrNameLst>
                                      </p:cBhvr>
                                      <p:to>
                                        <p:strVal val="visible"/>
                                      </p:to>
                                    </p:set>
                                    <p:anim calcmode="lin" valueType="num">
                                      <p:cBhvr>
                                        <p:cTn id="23" dur="1000" fill="hold"/>
                                        <p:tgtEl>
                                          <p:spTgt spid="357391"/>
                                        </p:tgtEl>
                                        <p:attrNameLst>
                                          <p:attrName>ppt_w</p:attrName>
                                        </p:attrNameLst>
                                      </p:cBhvr>
                                      <p:tavLst>
                                        <p:tav tm="0">
                                          <p:val>
                                            <p:strVal val="#ppt_w+.3"/>
                                          </p:val>
                                        </p:tav>
                                        <p:tav tm="100000">
                                          <p:val>
                                            <p:strVal val="#ppt_w"/>
                                          </p:val>
                                        </p:tav>
                                      </p:tavLst>
                                    </p:anim>
                                    <p:anim calcmode="lin" valueType="num">
                                      <p:cBhvr>
                                        <p:cTn id="24" dur="1000" fill="hold"/>
                                        <p:tgtEl>
                                          <p:spTgt spid="357391"/>
                                        </p:tgtEl>
                                        <p:attrNameLst>
                                          <p:attrName>ppt_h</p:attrName>
                                        </p:attrNameLst>
                                      </p:cBhvr>
                                      <p:tavLst>
                                        <p:tav tm="0">
                                          <p:val>
                                            <p:strVal val="#ppt_h"/>
                                          </p:val>
                                        </p:tav>
                                        <p:tav tm="100000">
                                          <p:val>
                                            <p:strVal val="#ppt_h"/>
                                          </p:val>
                                        </p:tav>
                                      </p:tavLst>
                                    </p:anim>
                                    <p:animEffect transition="in" filter="fade">
                                      <p:cBhvr>
                                        <p:cTn id="25" dur="1000"/>
                                        <p:tgtEl>
                                          <p:spTgt spid="357391"/>
                                        </p:tgtEl>
                                      </p:cBhvr>
                                    </p:animEffect>
                                  </p:childTnLst>
                                </p:cTn>
                              </p:par>
                              <p:par>
                                <p:cTn id="26" presetID="50" presetClass="entr" presetSubtype="0" decel="100000" fill="hold" grpId="0" nodeType="withEffect">
                                  <p:stCondLst>
                                    <p:cond delay="0"/>
                                  </p:stCondLst>
                                  <p:childTnLst>
                                    <p:set>
                                      <p:cBhvr>
                                        <p:cTn id="27" dur="1" fill="hold">
                                          <p:stCondLst>
                                            <p:cond delay="0"/>
                                          </p:stCondLst>
                                        </p:cTn>
                                        <p:tgtEl>
                                          <p:spTgt spid="357392"/>
                                        </p:tgtEl>
                                        <p:attrNameLst>
                                          <p:attrName>style.visibility</p:attrName>
                                        </p:attrNameLst>
                                      </p:cBhvr>
                                      <p:to>
                                        <p:strVal val="visible"/>
                                      </p:to>
                                    </p:set>
                                    <p:anim calcmode="lin" valueType="num">
                                      <p:cBhvr>
                                        <p:cTn id="28" dur="1000" fill="hold"/>
                                        <p:tgtEl>
                                          <p:spTgt spid="357392"/>
                                        </p:tgtEl>
                                        <p:attrNameLst>
                                          <p:attrName>ppt_w</p:attrName>
                                        </p:attrNameLst>
                                      </p:cBhvr>
                                      <p:tavLst>
                                        <p:tav tm="0">
                                          <p:val>
                                            <p:strVal val="#ppt_w+.3"/>
                                          </p:val>
                                        </p:tav>
                                        <p:tav tm="100000">
                                          <p:val>
                                            <p:strVal val="#ppt_w"/>
                                          </p:val>
                                        </p:tav>
                                      </p:tavLst>
                                    </p:anim>
                                    <p:anim calcmode="lin" valueType="num">
                                      <p:cBhvr>
                                        <p:cTn id="29" dur="1000" fill="hold"/>
                                        <p:tgtEl>
                                          <p:spTgt spid="357392"/>
                                        </p:tgtEl>
                                        <p:attrNameLst>
                                          <p:attrName>ppt_h</p:attrName>
                                        </p:attrNameLst>
                                      </p:cBhvr>
                                      <p:tavLst>
                                        <p:tav tm="0">
                                          <p:val>
                                            <p:strVal val="#ppt_h"/>
                                          </p:val>
                                        </p:tav>
                                        <p:tav tm="100000">
                                          <p:val>
                                            <p:strVal val="#ppt_h"/>
                                          </p:val>
                                        </p:tav>
                                      </p:tavLst>
                                    </p:anim>
                                    <p:animEffect transition="in" filter="fade">
                                      <p:cBhvr>
                                        <p:cTn id="30" dur="1000"/>
                                        <p:tgtEl>
                                          <p:spTgt spid="357392"/>
                                        </p:tgtEl>
                                      </p:cBhvr>
                                    </p:animEffect>
                                  </p:childTnLst>
                                </p:cTn>
                              </p:par>
                              <p:par>
                                <p:cTn id="31" presetID="50" presetClass="entr" presetSubtype="0" decel="100000" fill="hold" grpId="0" nodeType="withEffect">
                                  <p:stCondLst>
                                    <p:cond delay="0"/>
                                  </p:stCondLst>
                                  <p:childTnLst>
                                    <p:set>
                                      <p:cBhvr>
                                        <p:cTn id="32" dur="1" fill="hold">
                                          <p:stCondLst>
                                            <p:cond delay="0"/>
                                          </p:stCondLst>
                                        </p:cTn>
                                        <p:tgtEl>
                                          <p:spTgt spid="357393"/>
                                        </p:tgtEl>
                                        <p:attrNameLst>
                                          <p:attrName>style.visibility</p:attrName>
                                        </p:attrNameLst>
                                      </p:cBhvr>
                                      <p:to>
                                        <p:strVal val="visible"/>
                                      </p:to>
                                    </p:set>
                                    <p:anim calcmode="lin" valueType="num">
                                      <p:cBhvr>
                                        <p:cTn id="33" dur="1000" fill="hold"/>
                                        <p:tgtEl>
                                          <p:spTgt spid="357393"/>
                                        </p:tgtEl>
                                        <p:attrNameLst>
                                          <p:attrName>ppt_w</p:attrName>
                                        </p:attrNameLst>
                                      </p:cBhvr>
                                      <p:tavLst>
                                        <p:tav tm="0">
                                          <p:val>
                                            <p:strVal val="#ppt_w+.3"/>
                                          </p:val>
                                        </p:tav>
                                        <p:tav tm="100000">
                                          <p:val>
                                            <p:strVal val="#ppt_w"/>
                                          </p:val>
                                        </p:tav>
                                      </p:tavLst>
                                    </p:anim>
                                    <p:anim calcmode="lin" valueType="num">
                                      <p:cBhvr>
                                        <p:cTn id="34" dur="1000" fill="hold"/>
                                        <p:tgtEl>
                                          <p:spTgt spid="357393"/>
                                        </p:tgtEl>
                                        <p:attrNameLst>
                                          <p:attrName>ppt_h</p:attrName>
                                        </p:attrNameLst>
                                      </p:cBhvr>
                                      <p:tavLst>
                                        <p:tav tm="0">
                                          <p:val>
                                            <p:strVal val="#ppt_h"/>
                                          </p:val>
                                        </p:tav>
                                        <p:tav tm="100000">
                                          <p:val>
                                            <p:strVal val="#ppt_h"/>
                                          </p:val>
                                        </p:tav>
                                      </p:tavLst>
                                    </p:anim>
                                    <p:animEffect transition="in" filter="fade">
                                      <p:cBhvr>
                                        <p:cTn id="35" dur="1000"/>
                                        <p:tgtEl>
                                          <p:spTgt spid="357393"/>
                                        </p:tgtEl>
                                      </p:cBhvr>
                                    </p:animEffect>
                                  </p:childTnLst>
                                </p:cTn>
                              </p:par>
                              <p:par>
                                <p:cTn id="36" presetID="50" presetClass="entr" presetSubtype="0" decel="100000" fill="hold" grpId="0" nodeType="withEffect">
                                  <p:stCondLst>
                                    <p:cond delay="0"/>
                                  </p:stCondLst>
                                  <p:childTnLst>
                                    <p:set>
                                      <p:cBhvr>
                                        <p:cTn id="37" dur="1" fill="hold">
                                          <p:stCondLst>
                                            <p:cond delay="0"/>
                                          </p:stCondLst>
                                        </p:cTn>
                                        <p:tgtEl>
                                          <p:spTgt spid="357394"/>
                                        </p:tgtEl>
                                        <p:attrNameLst>
                                          <p:attrName>style.visibility</p:attrName>
                                        </p:attrNameLst>
                                      </p:cBhvr>
                                      <p:to>
                                        <p:strVal val="visible"/>
                                      </p:to>
                                    </p:set>
                                    <p:anim calcmode="lin" valueType="num">
                                      <p:cBhvr>
                                        <p:cTn id="38" dur="1000" fill="hold"/>
                                        <p:tgtEl>
                                          <p:spTgt spid="357394"/>
                                        </p:tgtEl>
                                        <p:attrNameLst>
                                          <p:attrName>ppt_w</p:attrName>
                                        </p:attrNameLst>
                                      </p:cBhvr>
                                      <p:tavLst>
                                        <p:tav tm="0">
                                          <p:val>
                                            <p:strVal val="#ppt_w+.3"/>
                                          </p:val>
                                        </p:tav>
                                        <p:tav tm="100000">
                                          <p:val>
                                            <p:strVal val="#ppt_w"/>
                                          </p:val>
                                        </p:tav>
                                      </p:tavLst>
                                    </p:anim>
                                    <p:anim calcmode="lin" valueType="num">
                                      <p:cBhvr>
                                        <p:cTn id="39" dur="1000" fill="hold"/>
                                        <p:tgtEl>
                                          <p:spTgt spid="357394"/>
                                        </p:tgtEl>
                                        <p:attrNameLst>
                                          <p:attrName>ppt_h</p:attrName>
                                        </p:attrNameLst>
                                      </p:cBhvr>
                                      <p:tavLst>
                                        <p:tav tm="0">
                                          <p:val>
                                            <p:strVal val="#ppt_h"/>
                                          </p:val>
                                        </p:tav>
                                        <p:tav tm="100000">
                                          <p:val>
                                            <p:strVal val="#ppt_h"/>
                                          </p:val>
                                        </p:tav>
                                      </p:tavLst>
                                    </p:anim>
                                    <p:animEffect transition="in" filter="fade">
                                      <p:cBhvr>
                                        <p:cTn id="40" dur="1000"/>
                                        <p:tgtEl>
                                          <p:spTgt spid="357394"/>
                                        </p:tgtEl>
                                      </p:cBhvr>
                                    </p:animEffect>
                                  </p:childTnLst>
                                </p:cTn>
                              </p:par>
                              <p:par>
                                <p:cTn id="41" presetID="50" presetClass="entr" presetSubtype="0" decel="100000" fill="hold" grpId="0" nodeType="withEffect">
                                  <p:stCondLst>
                                    <p:cond delay="0"/>
                                  </p:stCondLst>
                                  <p:childTnLst>
                                    <p:set>
                                      <p:cBhvr>
                                        <p:cTn id="42" dur="1" fill="hold">
                                          <p:stCondLst>
                                            <p:cond delay="0"/>
                                          </p:stCondLst>
                                        </p:cTn>
                                        <p:tgtEl>
                                          <p:spTgt spid="357395"/>
                                        </p:tgtEl>
                                        <p:attrNameLst>
                                          <p:attrName>style.visibility</p:attrName>
                                        </p:attrNameLst>
                                      </p:cBhvr>
                                      <p:to>
                                        <p:strVal val="visible"/>
                                      </p:to>
                                    </p:set>
                                    <p:anim calcmode="lin" valueType="num">
                                      <p:cBhvr>
                                        <p:cTn id="43" dur="1000" fill="hold"/>
                                        <p:tgtEl>
                                          <p:spTgt spid="357395"/>
                                        </p:tgtEl>
                                        <p:attrNameLst>
                                          <p:attrName>ppt_w</p:attrName>
                                        </p:attrNameLst>
                                      </p:cBhvr>
                                      <p:tavLst>
                                        <p:tav tm="0">
                                          <p:val>
                                            <p:strVal val="#ppt_w+.3"/>
                                          </p:val>
                                        </p:tav>
                                        <p:tav tm="100000">
                                          <p:val>
                                            <p:strVal val="#ppt_w"/>
                                          </p:val>
                                        </p:tav>
                                      </p:tavLst>
                                    </p:anim>
                                    <p:anim calcmode="lin" valueType="num">
                                      <p:cBhvr>
                                        <p:cTn id="44" dur="1000" fill="hold"/>
                                        <p:tgtEl>
                                          <p:spTgt spid="357395"/>
                                        </p:tgtEl>
                                        <p:attrNameLst>
                                          <p:attrName>ppt_h</p:attrName>
                                        </p:attrNameLst>
                                      </p:cBhvr>
                                      <p:tavLst>
                                        <p:tav tm="0">
                                          <p:val>
                                            <p:strVal val="#ppt_h"/>
                                          </p:val>
                                        </p:tav>
                                        <p:tav tm="100000">
                                          <p:val>
                                            <p:strVal val="#ppt_h"/>
                                          </p:val>
                                        </p:tav>
                                      </p:tavLst>
                                    </p:anim>
                                    <p:animEffect transition="in" filter="fade">
                                      <p:cBhvr>
                                        <p:cTn id="45" dur="1000"/>
                                        <p:tgtEl>
                                          <p:spTgt spid="357395"/>
                                        </p:tgtEl>
                                      </p:cBhvr>
                                    </p:animEffect>
                                  </p:childTnLst>
                                </p:cTn>
                              </p:par>
                              <p:par>
                                <p:cTn id="46" presetID="50" presetClass="entr" presetSubtype="0" decel="100000" fill="hold" grpId="0" nodeType="withEffect">
                                  <p:stCondLst>
                                    <p:cond delay="0"/>
                                  </p:stCondLst>
                                  <p:childTnLst>
                                    <p:set>
                                      <p:cBhvr>
                                        <p:cTn id="47" dur="1" fill="hold">
                                          <p:stCondLst>
                                            <p:cond delay="0"/>
                                          </p:stCondLst>
                                        </p:cTn>
                                        <p:tgtEl>
                                          <p:spTgt spid="357396"/>
                                        </p:tgtEl>
                                        <p:attrNameLst>
                                          <p:attrName>style.visibility</p:attrName>
                                        </p:attrNameLst>
                                      </p:cBhvr>
                                      <p:to>
                                        <p:strVal val="visible"/>
                                      </p:to>
                                    </p:set>
                                    <p:anim calcmode="lin" valueType="num">
                                      <p:cBhvr>
                                        <p:cTn id="48" dur="1000" fill="hold"/>
                                        <p:tgtEl>
                                          <p:spTgt spid="357396"/>
                                        </p:tgtEl>
                                        <p:attrNameLst>
                                          <p:attrName>ppt_w</p:attrName>
                                        </p:attrNameLst>
                                      </p:cBhvr>
                                      <p:tavLst>
                                        <p:tav tm="0">
                                          <p:val>
                                            <p:strVal val="#ppt_w+.3"/>
                                          </p:val>
                                        </p:tav>
                                        <p:tav tm="100000">
                                          <p:val>
                                            <p:strVal val="#ppt_w"/>
                                          </p:val>
                                        </p:tav>
                                      </p:tavLst>
                                    </p:anim>
                                    <p:anim calcmode="lin" valueType="num">
                                      <p:cBhvr>
                                        <p:cTn id="49" dur="1000" fill="hold"/>
                                        <p:tgtEl>
                                          <p:spTgt spid="357396"/>
                                        </p:tgtEl>
                                        <p:attrNameLst>
                                          <p:attrName>ppt_h</p:attrName>
                                        </p:attrNameLst>
                                      </p:cBhvr>
                                      <p:tavLst>
                                        <p:tav tm="0">
                                          <p:val>
                                            <p:strVal val="#ppt_h"/>
                                          </p:val>
                                        </p:tav>
                                        <p:tav tm="100000">
                                          <p:val>
                                            <p:strVal val="#ppt_h"/>
                                          </p:val>
                                        </p:tav>
                                      </p:tavLst>
                                    </p:anim>
                                    <p:animEffect transition="in" filter="fade">
                                      <p:cBhvr>
                                        <p:cTn id="50" dur="1000"/>
                                        <p:tgtEl>
                                          <p:spTgt spid="357396"/>
                                        </p:tgtEl>
                                      </p:cBhvr>
                                    </p:animEffect>
                                  </p:childTnLst>
                                </p:cTn>
                              </p:par>
                              <p:par>
                                <p:cTn id="51" presetID="50" presetClass="entr" presetSubtype="0" decel="100000" fill="hold" grpId="0" nodeType="withEffect">
                                  <p:stCondLst>
                                    <p:cond delay="0"/>
                                  </p:stCondLst>
                                  <p:childTnLst>
                                    <p:set>
                                      <p:cBhvr>
                                        <p:cTn id="52" dur="1" fill="hold">
                                          <p:stCondLst>
                                            <p:cond delay="0"/>
                                          </p:stCondLst>
                                        </p:cTn>
                                        <p:tgtEl>
                                          <p:spTgt spid="357397"/>
                                        </p:tgtEl>
                                        <p:attrNameLst>
                                          <p:attrName>style.visibility</p:attrName>
                                        </p:attrNameLst>
                                      </p:cBhvr>
                                      <p:to>
                                        <p:strVal val="visible"/>
                                      </p:to>
                                    </p:set>
                                    <p:anim calcmode="lin" valueType="num">
                                      <p:cBhvr>
                                        <p:cTn id="53" dur="1000" fill="hold"/>
                                        <p:tgtEl>
                                          <p:spTgt spid="357397"/>
                                        </p:tgtEl>
                                        <p:attrNameLst>
                                          <p:attrName>ppt_w</p:attrName>
                                        </p:attrNameLst>
                                      </p:cBhvr>
                                      <p:tavLst>
                                        <p:tav tm="0">
                                          <p:val>
                                            <p:strVal val="#ppt_w+.3"/>
                                          </p:val>
                                        </p:tav>
                                        <p:tav tm="100000">
                                          <p:val>
                                            <p:strVal val="#ppt_w"/>
                                          </p:val>
                                        </p:tav>
                                      </p:tavLst>
                                    </p:anim>
                                    <p:anim calcmode="lin" valueType="num">
                                      <p:cBhvr>
                                        <p:cTn id="54" dur="1000" fill="hold"/>
                                        <p:tgtEl>
                                          <p:spTgt spid="357397"/>
                                        </p:tgtEl>
                                        <p:attrNameLst>
                                          <p:attrName>ppt_h</p:attrName>
                                        </p:attrNameLst>
                                      </p:cBhvr>
                                      <p:tavLst>
                                        <p:tav tm="0">
                                          <p:val>
                                            <p:strVal val="#ppt_h"/>
                                          </p:val>
                                        </p:tav>
                                        <p:tav tm="100000">
                                          <p:val>
                                            <p:strVal val="#ppt_h"/>
                                          </p:val>
                                        </p:tav>
                                      </p:tavLst>
                                    </p:anim>
                                    <p:animEffect transition="in" filter="fade">
                                      <p:cBhvr>
                                        <p:cTn id="55" dur="1000"/>
                                        <p:tgtEl>
                                          <p:spTgt spid="357397"/>
                                        </p:tgtEl>
                                      </p:cBhvr>
                                    </p:animEffect>
                                  </p:childTnLst>
                                </p:cTn>
                              </p:par>
                              <p:par>
                                <p:cTn id="56" presetID="50" presetClass="entr" presetSubtype="0" decel="100000" fill="hold" grpId="0" nodeType="withEffect">
                                  <p:stCondLst>
                                    <p:cond delay="0"/>
                                  </p:stCondLst>
                                  <p:childTnLst>
                                    <p:set>
                                      <p:cBhvr>
                                        <p:cTn id="57" dur="1" fill="hold">
                                          <p:stCondLst>
                                            <p:cond delay="0"/>
                                          </p:stCondLst>
                                        </p:cTn>
                                        <p:tgtEl>
                                          <p:spTgt spid="357398"/>
                                        </p:tgtEl>
                                        <p:attrNameLst>
                                          <p:attrName>style.visibility</p:attrName>
                                        </p:attrNameLst>
                                      </p:cBhvr>
                                      <p:to>
                                        <p:strVal val="visible"/>
                                      </p:to>
                                    </p:set>
                                    <p:anim calcmode="lin" valueType="num">
                                      <p:cBhvr>
                                        <p:cTn id="58" dur="1000" fill="hold"/>
                                        <p:tgtEl>
                                          <p:spTgt spid="357398"/>
                                        </p:tgtEl>
                                        <p:attrNameLst>
                                          <p:attrName>ppt_w</p:attrName>
                                        </p:attrNameLst>
                                      </p:cBhvr>
                                      <p:tavLst>
                                        <p:tav tm="0">
                                          <p:val>
                                            <p:strVal val="#ppt_w+.3"/>
                                          </p:val>
                                        </p:tav>
                                        <p:tav tm="100000">
                                          <p:val>
                                            <p:strVal val="#ppt_w"/>
                                          </p:val>
                                        </p:tav>
                                      </p:tavLst>
                                    </p:anim>
                                    <p:anim calcmode="lin" valueType="num">
                                      <p:cBhvr>
                                        <p:cTn id="59" dur="1000" fill="hold"/>
                                        <p:tgtEl>
                                          <p:spTgt spid="357398"/>
                                        </p:tgtEl>
                                        <p:attrNameLst>
                                          <p:attrName>ppt_h</p:attrName>
                                        </p:attrNameLst>
                                      </p:cBhvr>
                                      <p:tavLst>
                                        <p:tav tm="0">
                                          <p:val>
                                            <p:strVal val="#ppt_h"/>
                                          </p:val>
                                        </p:tav>
                                        <p:tav tm="100000">
                                          <p:val>
                                            <p:strVal val="#ppt_h"/>
                                          </p:val>
                                        </p:tav>
                                      </p:tavLst>
                                    </p:anim>
                                    <p:animEffect transition="in" filter="fade">
                                      <p:cBhvr>
                                        <p:cTn id="60" dur="1000"/>
                                        <p:tgtEl>
                                          <p:spTgt spid="357398"/>
                                        </p:tgtEl>
                                      </p:cBhvr>
                                    </p:animEffect>
                                  </p:childTnLst>
                                </p:cTn>
                              </p:par>
                              <p:par>
                                <p:cTn id="61" presetID="50" presetClass="entr" presetSubtype="0" decel="100000" fill="hold" grpId="0" nodeType="withEffect">
                                  <p:stCondLst>
                                    <p:cond delay="0"/>
                                  </p:stCondLst>
                                  <p:childTnLst>
                                    <p:set>
                                      <p:cBhvr>
                                        <p:cTn id="62" dur="1" fill="hold">
                                          <p:stCondLst>
                                            <p:cond delay="0"/>
                                          </p:stCondLst>
                                        </p:cTn>
                                        <p:tgtEl>
                                          <p:spTgt spid="357399"/>
                                        </p:tgtEl>
                                        <p:attrNameLst>
                                          <p:attrName>style.visibility</p:attrName>
                                        </p:attrNameLst>
                                      </p:cBhvr>
                                      <p:to>
                                        <p:strVal val="visible"/>
                                      </p:to>
                                    </p:set>
                                    <p:anim calcmode="lin" valueType="num">
                                      <p:cBhvr>
                                        <p:cTn id="63" dur="1000" fill="hold"/>
                                        <p:tgtEl>
                                          <p:spTgt spid="357399"/>
                                        </p:tgtEl>
                                        <p:attrNameLst>
                                          <p:attrName>ppt_w</p:attrName>
                                        </p:attrNameLst>
                                      </p:cBhvr>
                                      <p:tavLst>
                                        <p:tav tm="0">
                                          <p:val>
                                            <p:strVal val="#ppt_w+.3"/>
                                          </p:val>
                                        </p:tav>
                                        <p:tav tm="100000">
                                          <p:val>
                                            <p:strVal val="#ppt_w"/>
                                          </p:val>
                                        </p:tav>
                                      </p:tavLst>
                                    </p:anim>
                                    <p:anim calcmode="lin" valueType="num">
                                      <p:cBhvr>
                                        <p:cTn id="64" dur="1000" fill="hold"/>
                                        <p:tgtEl>
                                          <p:spTgt spid="357399"/>
                                        </p:tgtEl>
                                        <p:attrNameLst>
                                          <p:attrName>ppt_h</p:attrName>
                                        </p:attrNameLst>
                                      </p:cBhvr>
                                      <p:tavLst>
                                        <p:tav tm="0">
                                          <p:val>
                                            <p:strVal val="#ppt_h"/>
                                          </p:val>
                                        </p:tav>
                                        <p:tav tm="100000">
                                          <p:val>
                                            <p:strVal val="#ppt_h"/>
                                          </p:val>
                                        </p:tav>
                                      </p:tavLst>
                                    </p:anim>
                                    <p:animEffect transition="in" filter="fade">
                                      <p:cBhvr>
                                        <p:cTn id="65" dur="1000"/>
                                        <p:tgtEl>
                                          <p:spTgt spid="357399"/>
                                        </p:tgtEl>
                                      </p:cBhvr>
                                    </p:animEffect>
                                  </p:childTnLst>
                                </p:cTn>
                              </p:par>
                            </p:childTnLst>
                          </p:cTn>
                        </p:par>
                        <p:par>
                          <p:cTn id="66" fill="hold" nodeType="afterGroup">
                            <p:stCondLst>
                              <p:cond delay="1000"/>
                            </p:stCondLst>
                            <p:childTnLst>
                              <p:par>
                                <p:cTn id="67" presetID="50" presetClass="entr" presetSubtype="0" decel="100000" fill="hold" grpId="0" nodeType="afterEffect">
                                  <p:stCondLst>
                                    <p:cond delay="0"/>
                                  </p:stCondLst>
                                  <p:childTnLst>
                                    <p:set>
                                      <p:cBhvr>
                                        <p:cTn id="68" dur="1" fill="hold">
                                          <p:stCondLst>
                                            <p:cond delay="0"/>
                                          </p:stCondLst>
                                        </p:cTn>
                                        <p:tgtEl>
                                          <p:spTgt spid="357400"/>
                                        </p:tgtEl>
                                        <p:attrNameLst>
                                          <p:attrName>style.visibility</p:attrName>
                                        </p:attrNameLst>
                                      </p:cBhvr>
                                      <p:to>
                                        <p:strVal val="visible"/>
                                      </p:to>
                                    </p:set>
                                    <p:anim calcmode="lin" valueType="num">
                                      <p:cBhvr>
                                        <p:cTn id="69" dur="1000" fill="hold"/>
                                        <p:tgtEl>
                                          <p:spTgt spid="357400"/>
                                        </p:tgtEl>
                                        <p:attrNameLst>
                                          <p:attrName>ppt_w</p:attrName>
                                        </p:attrNameLst>
                                      </p:cBhvr>
                                      <p:tavLst>
                                        <p:tav tm="0">
                                          <p:val>
                                            <p:strVal val="#ppt_w+.3"/>
                                          </p:val>
                                        </p:tav>
                                        <p:tav tm="100000">
                                          <p:val>
                                            <p:strVal val="#ppt_w"/>
                                          </p:val>
                                        </p:tav>
                                      </p:tavLst>
                                    </p:anim>
                                    <p:anim calcmode="lin" valueType="num">
                                      <p:cBhvr>
                                        <p:cTn id="70" dur="1000" fill="hold"/>
                                        <p:tgtEl>
                                          <p:spTgt spid="357400"/>
                                        </p:tgtEl>
                                        <p:attrNameLst>
                                          <p:attrName>ppt_h</p:attrName>
                                        </p:attrNameLst>
                                      </p:cBhvr>
                                      <p:tavLst>
                                        <p:tav tm="0">
                                          <p:val>
                                            <p:strVal val="#ppt_h"/>
                                          </p:val>
                                        </p:tav>
                                        <p:tav tm="100000">
                                          <p:val>
                                            <p:strVal val="#ppt_h"/>
                                          </p:val>
                                        </p:tav>
                                      </p:tavLst>
                                    </p:anim>
                                    <p:animEffect transition="in" filter="fade">
                                      <p:cBhvr>
                                        <p:cTn id="71" dur="1000"/>
                                        <p:tgtEl>
                                          <p:spTgt spid="357400"/>
                                        </p:tgtEl>
                                      </p:cBhvr>
                                    </p:animEffect>
                                  </p:childTnLst>
                                </p:cTn>
                              </p:par>
                              <p:par>
                                <p:cTn id="72" presetID="50" presetClass="entr" presetSubtype="0" decel="100000" fill="hold" grpId="0" nodeType="withEffect">
                                  <p:stCondLst>
                                    <p:cond delay="0"/>
                                  </p:stCondLst>
                                  <p:childTnLst>
                                    <p:set>
                                      <p:cBhvr>
                                        <p:cTn id="73" dur="1" fill="hold">
                                          <p:stCondLst>
                                            <p:cond delay="0"/>
                                          </p:stCondLst>
                                        </p:cTn>
                                        <p:tgtEl>
                                          <p:spTgt spid="357401"/>
                                        </p:tgtEl>
                                        <p:attrNameLst>
                                          <p:attrName>style.visibility</p:attrName>
                                        </p:attrNameLst>
                                      </p:cBhvr>
                                      <p:to>
                                        <p:strVal val="visible"/>
                                      </p:to>
                                    </p:set>
                                    <p:anim calcmode="lin" valueType="num">
                                      <p:cBhvr>
                                        <p:cTn id="74" dur="1000" fill="hold"/>
                                        <p:tgtEl>
                                          <p:spTgt spid="357401"/>
                                        </p:tgtEl>
                                        <p:attrNameLst>
                                          <p:attrName>ppt_w</p:attrName>
                                        </p:attrNameLst>
                                      </p:cBhvr>
                                      <p:tavLst>
                                        <p:tav tm="0">
                                          <p:val>
                                            <p:strVal val="#ppt_w+.3"/>
                                          </p:val>
                                        </p:tav>
                                        <p:tav tm="100000">
                                          <p:val>
                                            <p:strVal val="#ppt_w"/>
                                          </p:val>
                                        </p:tav>
                                      </p:tavLst>
                                    </p:anim>
                                    <p:anim calcmode="lin" valueType="num">
                                      <p:cBhvr>
                                        <p:cTn id="75" dur="1000" fill="hold"/>
                                        <p:tgtEl>
                                          <p:spTgt spid="357401"/>
                                        </p:tgtEl>
                                        <p:attrNameLst>
                                          <p:attrName>ppt_h</p:attrName>
                                        </p:attrNameLst>
                                      </p:cBhvr>
                                      <p:tavLst>
                                        <p:tav tm="0">
                                          <p:val>
                                            <p:strVal val="#ppt_h"/>
                                          </p:val>
                                        </p:tav>
                                        <p:tav tm="100000">
                                          <p:val>
                                            <p:strVal val="#ppt_h"/>
                                          </p:val>
                                        </p:tav>
                                      </p:tavLst>
                                    </p:anim>
                                    <p:animEffect transition="in" filter="fade">
                                      <p:cBhvr>
                                        <p:cTn id="76" dur="1000"/>
                                        <p:tgtEl>
                                          <p:spTgt spid="357401"/>
                                        </p:tgtEl>
                                      </p:cBhvr>
                                    </p:animEffect>
                                  </p:childTnLst>
                                </p:cTn>
                              </p:par>
                              <p:par>
                                <p:cTn id="77" presetID="50" presetClass="entr" presetSubtype="0" decel="100000" fill="hold" grpId="0" nodeType="withEffect">
                                  <p:stCondLst>
                                    <p:cond delay="0"/>
                                  </p:stCondLst>
                                  <p:childTnLst>
                                    <p:set>
                                      <p:cBhvr>
                                        <p:cTn id="78" dur="1" fill="hold">
                                          <p:stCondLst>
                                            <p:cond delay="0"/>
                                          </p:stCondLst>
                                        </p:cTn>
                                        <p:tgtEl>
                                          <p:spTgt spid="357402"/>
                                        </p:tgtEl>
                                        <p:attrNameLst>
                                          <p:attrName>style.visibility</p:attrName>
                                        </p:attrNameLst>
                                      </p:cBhvr>
                                      <p:to>
                                        <p:strVal val="visible"/>
                                      </p:to>
                                    </p:set>
                                    <p:anim calcmode="lin" valueType="num">
                                      <p:cBhvr>
                                        <p:cTn id="79" dur="1000" fill="hold"/>
                                        <p:tgtEl>
                                          <p:spTgt spid="357402"/>
                                        </p:tgtEl>
                                        <p:attrNameLst>
                                          <p:attrName>ppt_w</p:attrName>
                                        </p:attrNameLst>
                                      </p:cBhvr>
                                      <p:tavLst>
                                        <p:tav tm="0">
                                          <p:val>
                                            <p:strVal val="#ppt_w+.3"/>
                                          </p:val>
                                        </p:tav>
                                        <p:tav tm="100000">
                                          <p:val>
                                            <p:strVal val="#ppt_w"/>
                                          </p:val>
                                        </p:tav>
                                      </p:tavLst>
                                    </p:anim>
                                    <p:anim calcmode="lin" valueType="num">
                                      <p:cBhvr>
                                        <p:cTn id="80" dur="1000" fill="hold"/>
                                        <p:tgtEl>
                                          <p:spTgt spid="357402"/>
                                        </p:tgtEl>
                                        <p:attrNameLst>
                                          <p:attrName>ppt_h</p:attrName>
                                        </p:attrNameLst>
                                      </p:cBhvr>
                                      <p:tavLst>
                                        <p:tav tm="0">
                                          <p:val>
                                            <p:strVal val="#ppt_h"/>
                                          </p:val>
                                        </p:tav>
                                        <p:tav tm="100000">
                                          <p:val>
                                            <p:strVal val="#ppt_h"/>
                                          </p:val>
                                        </p:tav>
                                      </p:tavLst>
                                    </p:anim>
                                    <p:animEffect transition="in" filter="fade">
                                      <p:cBhvr>
                                        <p:cTn id="81" dur="1000"/>
                                        <p:tgtEl>
                                          <p:spTgt spid="357402"/>
                                        </p:tgtEl>
                                      </p:cBhvr>
                                    </p:animEffect>
                                  </p:childTnLst>
                                </p:cTn>
                              </p:par>
                              <p:par>
                                <p:cTn id="82" presetID="50" presetClass="entr" presetSubtype="0" decel="100000" fill="hold" grpId="0" nodeType="withEffect">
                                  <p:stCondLst>
                                    <p:cond delay="0"/>
                                  </p:stCondLst>
                                  <p:childTnLst>
                                    <p:set>
                                      <p:cBhvr>
                                        <p:cTn id="83" dur="1" fill="hold">
                                          <p:stCondLst>
                                            <p:cond delay="0"/>
                                          </p:stCondLst>
                                        </p:cTn>
                                        <p:tgtEl>
                                          <p:spTgt spid="357403"/>
                                        </p:tgtEl>
                                        <p:attrNameLst>
                                          <p:attrName>style.visibility</p:attrName>
                                        </p:attrNameLst>
                                      </p:cBhvr>
                                      <p:to>
                                        <p:strVal val="visible"/>
                                      </p:to>
                                    </p:set>
                                    <p:anim calcmode="lin" valueType="num">
                                      <p:cBhvr>
                                        <p:cTn id="84" dur="1000" fill="hold"/>
                                        <p:tgtEl>
                                          <p:spTgt spid="357403"/>
                                        </p:tgtEl>
                                        <p:attrNameLst>
                                          <p:attrName>ppt_w</p:attrName>
                                        </p:attrNameLst>
                                      </p:cBhvr>
                                      <p:tavLst>
                                        <p:tav tm="0">
                                          <p:val>
                                            <p:strVal val="#ppt_w+.3"/>
                                          </p:val>
                                        </p:tav>
                                        <p:tav tm="100000">
                                          <p:val>
                                            <p:strVal val="#ppt_w"/>
                                          </p:val>
                                        </p:tav>
                                      </p:tavLst>
                                    </p:anim>
                                    <p:anim calcmode="lin" valueType="num">
                                      <p:cBhvr>
                                        <p:cTn id="85" dur="1000" fill="hold"/>
                                        <p:tgtEl>
                                          <p:spTgt spid="357403"/>
                                        </p:tgtEl>
                                        <p:attrNameLst>
                                          <p:attrName>ppt_h</p:attrName>
                                        </p:attrNameLst>
                                      </p:cBhvr>
                                      <p:tavLst>
                                        <p:tav tm="0">
                                          <p:val>
                                            <p:strVal val="#ppt_h"/>
                                          </p:val>
                                        </p:tav>
                                        <p:tav tm="100000">
                                          <p:val>
                                            <p:strVal val="#ppt_h"/>
                                          </p:val>
                                        </p:tav>
                                      </p:tavLst>
                                    </p:anim>
                                    <p:animEffect transition="in" filter="fade">
                                      <p:cBhvr>
                                        <p:cTn id="86" dur="1000"/>
                                        <p:tgtEl>
                                          <p:spTgt spid="35740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0" presetClass="entr" presetSubtype="0" decel="100000" fill="hold" grpId="0" nodeType="clickEffect">
                                  <p:stCondLst>
                                    <p:cond delay="0"/>
                                  </p:stCondLst>
                                  <p:childTnLst>
                                    <p:set>
                                      <p:cBhvr>
                                        <p:cTn id="90" dur="1" fill="hold">
                                          <p:stCondLst>
                                            <p:cond delay="0"/>
                                          </p:stCondLst>
                                        </p:cTn>
                                        <p:tgtEl>
                                          <p:spTgt spid="357420"/>
                                        </p:tgtEl>
                                        <p:attrNameLst>
                                          <p:attrName>style.visibility</p:attrName>
                                        </p:attrNameLst>
                                      </p:cBhvr>
                                      <p:to>
                                        <p:strVal val="visible"/>
                                      </p:to>
                                    </p:set>
                                    <p:anim calcmode="lin" valueType="num">
                                      <p:cBhvr>
                                        <p:cTn id="91" dur="1000" fill="hold"/>
                                        <p:tgtEl>
                                          <p:spTgt spid="357420"/>
                                        </p:tgtEl>
                                        <p:attrNameLst>
                                          <p:attrName>ppt_w</p:attrName>
                                        </p:attrNameLst>
                                      </p:cBhvr>
                                      <p:tavLst>
                                        <p:tav tm="0">
                                          <p:val>
                                            <p:strVal val="#ppt_w+.3"/>
                                          </p:val>
                                        </p:tav>
                                        <p:tav tm="100000">
                                          <p:val>
                                            <p:strVal val="#ppt_w"/>
                                          </p:val>
                                        </p:tav>
                                      </p:tavLst>
                                    </p:anim>
                                    <p:anim calcmode="lin" valueType="num">
                                      <p:cBhvr>
                                        <p:cTn id="92" dur="1000" fill="hold"/>
                                        <p:tgtEl>
                                          <p:spTgt spid="357420"/>
                                        </p:tgtEl>
                                        <p:attrNameLst>
                                          <p:attrName>ppt_h</p:attrName>
                                        </p:attrNameLst>
                                      </p:cBhvr>
                                      <p:tavLst>
                                        <p:tav tm="0">
                                          <p:val>
                                            <p:strVal val="#ppt_h"/>
                                          </p:val>
                                        </p:tav>
                                        <p:tav tm="100000">
                                          <p:val>
                                            <p:strVal val="#ppt_h"/>
                                          </p:val>
                                        </p:tav>
                                      </p:tavLst>
                                    </p:anim>
                                    <p:animEffect transition="in" filter="fade">
                                      <p:cBhvr>
                                        <p:cTn id="93" dur="1000"/>
                                        <p:tgtEl>
                                          <p:spTgt spid="357420"/>
                                        </p:tgtEl>
                                      </p:cBhvr>
                                    </p:animEffect>
                                  </p:childTnLst>
                                </p:cTn>
                              </p:par>
                              <p:par>
                                <p:cTn id="94" presetID="50" presetClass="entr" presetSubtype="0" decel="100000" fill="hold" grpId="0" nodeType="withEffect">
                                  <p:stCondLst>
                                    <p:cond delay="0"/>
                                  </p:stCondLst>
                                  <p:childTnLst>
                                    <p:set>
                                      <p:cBhvr>
                                        <p:cTn id="95" dur="1" fill="hold">
                                          <p:stCondLst>
                                            <p:cond delay="0"/>
                                          </p:stCondLst>
                                        </p:cTn>
                                        <p:tgtEl>
                                          <p:spTgt spid="357404"/>
                                        </p:tgtEl>
                                        <p:attrNameLst>
                                          <p:attrName>style.visibility</p:attrName>
                                        </p:attrNameLst>
                                      </p:cBhvr>
                                      <p:to>
                                        <p:strVal val="visible"/>
                                      </p:to>
                                    </p:set>
                                    <p:anim calcmode="lin" valueType="num">
                                      <p:cBhvr>
                                        <p:cTn id="96" dur="1000" fill="hold"/>
                                        <p:tgtEl>
                                          <p:spTgt spid="357404"/>
                                        </p:tgtEl>
                                        <p:attrNameLst>
                                          <p:attrName>ppt_w</p:attrName>
                                        </p:attrNameLst>
                                      </p:cBhvr>
                                      <p:tavLst>
                                        <p:tav tm="0">
                                          <p:val>
                                            <p:strVal val="#ppt_w+.3"/>
                                          </p:val>
                                        </p:tav>
                                        <p:tav tm="100000">
                                          <p:val>
                                            <p:strVal val="#ppt_w"/>
                                          </p:val>
                                        </p:tav>
                                      </p:tavLst>
                                    </p:anim>
                                    <p:anim calcmode="lin" valueType="num">
                                      <p:cBhvr>
                                        <p:cTn id="97" dur="1000" fill="hold"/>
                                        <p:tgtEl>
                                          <p:spTgt spid="357404"/>
                                        </p:tgtEl>
                                        <p:attrNameLst>
                                          <p:attrName>ppt_h</p:attrName>
                                        </p:attrNameLst>
                                      </p:cBhvr>
                                      <p:tavLst>
                                        <p:tav tm="0">
                                          <p:val>
                                            <p:strVal val="#ppt_h"/>
                                          </p:val>
                                        </p:tav>
                                        <p:tav tm="100000">
                                          <p:val>
                                            <p:strVal val="#ppt_h"/>
                                          </p:val>
                                        </p:tav>
                                      </p:tavLst>
                                    </p:anim>
                                    <p:animEffect transition="in" filter="fade">
                                      <p:cBhvr>
                                        <p:cTn id="98" dur="1000"/>
                                        <p:tgtEl>
                                          <p:spTgt spid="357404"/>
                                        </p:tgtEl>
                                      </p:cBhvr>
                                    </p:animEffect>
                                  </p:childTnLst>
                                </p:cTn>
                              </p:par>
                              <p:par>
                                <p:cTn id="99" presetID="50" presetClass="entr" presetSubtype="0" decel="100000" fill="hold" grpId="0" nodeType="withEffect">
                                  <p:stCondLst>
                                    <p:cond delay="0"/>
                                  </p:stCondLst>
                                  <p:childTnLst>
                                    <p:set>
                                      <p:cBhvr>
                                        <p:cTn id="100" dur="1" fill="hold">
                                          <p:stCondLst>
                                            <p:cond delay="0"/>
                                          </p:stCondLst>
                                        </p:cTn>
                                        <p:tgtEl>
                                          <p:spTgt spid="357405"/>
                                        </p:tgtEl>
                                        <p:attrNameLst>
                                          <p:attrName>style.visibility</p:attrName>
                                        </p:attrNameLst>
                                      </p:cBhvr>
                                      <p:to>
                                        <p:strVal val="visible"/>
                                      </p:to>
                                    </p:set>
                                    <p:anim calcmode="lin" valueType="num">
                                      <p:cBhvr>
                                        <p:cTn id="101" dur="1000" fill="hold"/>
                                        <p:tgtEl>
                                          <p:spTgt spid="357405"/>
                                        </p:tgtEl>
                                        <p:attrNameLst>
                                          <p:attrName>ppt_w</p:attrName>
                                        </p:attrNameLst>
                                      </p:cBhvr>
                                      <p:tavLst>
                                        <p:tav tm="0">
                                          <p:val>
                                            <p:strVal val="#ppt_w+.3"/>
                                          </p:val>
                                        </p:tav>
                                        <p:tav tm="100000">
                                          <p:val>
                                            <p:strVal val="#ppt_w"/>
                                          </p:val>
                                        </p:tav>
                                      </p:tavLst>
                                    </p:anim>
                                    <p:anim calcmode="lin" valueType="num">
                                      <p:cBhvr>
                                        <p:cTn id="102" dur="1000" fill="hold"/>
                                        <p:tgtEl>
                                          <p:spTgt spid="357405"/>
                                        </p:tgtEl>
                                        <p:attrNameLst>
                                          <p:attrName>ppt_h</p:attrName>
                                        </p:attrNameLst>
                                      </p:cBhvr>
                                      <p:tavLst>
                                        <p:tav tm="0">
                                          <p:val>
                                            <p:strVal val="#ppt_h"/>
                                          </p:val>
                                        </p:tav>
                                        <p:tav tm="100000">
                                          <p:val>
                                            <p:strVal val="#ppt_h"/>
                                          </p:val>
                                        </p:tav>
                                      </p:tavLst>
                                    </p:anim>
                                    <p:animEffect transition="in" filter="fade">
                                      <p:cBhvr>
                                        <p:cTn id="103" dur="1000"/>
                                        <p:tgtEl>
                                          <p:spTgt spid="357405"/>
                                        </p:tgtEl>
                                      </p:cBhvr>
                                    </p:animEffect>
                                  </p:childTnLst>
                                </p:cTn>
                              </p:par>
                              <p:par>
                                <p:cTn id="104" presetID="50" presetClass="entr" presetSubtype="0" decel="100000" fill="hold" grpId="0" nodeType="withEffect">
                                  <p:stCondLst>
                                    <p:cond delay="0"/>
                                  </p:stCondLst>
                                  <p:childTnLst>
                                    <p:set>
                                      <p:cBhvr>
                                        <p:cTn id="105" dur="1" fill="hold">
                                          <p:stCondLst>
                                            <p:cond delay="0"/>
                                          </p:stCondLst>
                                        </p:cTn>
                                        <p:tgtEl>
                                          <p:spTgt spid="357406"/>
                                        </p:tgtEl>
                                        <p:attrNameLst>
                                          <p:attrName>style.visibility</p:attrName>
                                        </p:attrNameLst>
                                      </p:cBhvr>
                                      <p:to>
                                        <p:strVal val="visible"/>
                                      </p:to>
                                    </p:set>
                                    <p:anim calcmode="lin" valueType="num">
                                      <p:cBhvr>
                                        <p:cTn id="106" dur="1000" fill="hold"/>
                                        <p:tgtEl>
                                          <p:spTgt spid="357406"/>
                                        </p:tgtEl>
                                        <p:attrNameLst>
                                          <p:attrName>ppt_w</p:attrName>
                                        </p:attrNameLst>
                                      </p:cBhvr>
                                      <p:tavLst>
                                        <p:tav tm="0">
                                          <p:val>
                                            <p:strVal val="#ppt_w+.3"/>
                                          </p:val>
                                        </p:tav>
                                        <p:tav tm="100000">
                                          <p:val>
                                            <p:strVal val="#ppt_w"/>
                                          </p:val>
                                        </p:tav>
                                      </p:tavLst>
                                    </p:anim>
                                    <p:anim calcmode="lin" valueType="num">
                                      <p:cBhvr>
                                        <p:cTn id="107" dur="1000" fill="hold"/>
                                        <p:tgtEl>
                                          <p:spTgt spid="357406"/>
                                        </p:tgtEl>
                                        <p:attrNameLst>
                                          <p:attrName>ppt_h</p:attrName>
                                        </p:attrNameLst>
                                      </p:cBhvr>
                                      <p:tavLst>
                                        <p:tav tm="0">
                                          <p:val>
                                            <p:strVal val="#ppt_h"/>
                                          </p:val>
                                        </p:tav>
                                        <p:tav tm="100000">
                                          <p:val>
                                            <p:strVal val="#ppt_h"/>
                                          </p:val>
                                        </p:tav>
                                      </p:tavLst>
                                    </p:anim>
                                    <p:animEffect transition="in" filter="fade">
                                      <p:cBhvr>
                                        <p:cTn id="108" dur="1000"/>
                                        <p:tgtEl>
                                          <p:spTgt spid="357406"/>
                                        </p:tgtEl>
                                      </p:cBhvr>
                                    </p:animEffect>
                                  </p:childTnLst>
                                </p:cTn>
                              </p:par>
                              <p:par>
                                <p:cTn id="109" presetID="50" presetClass="entr" presetSubtype="0" decel="100000" fill="hold" grpId="0" nodeType="withEffect">
                                  <p:stCondLst>
                                    <p:cond delay="0"/>
                                  </p:stCondLst>
                                  <p:childTnLst>
                                    <p:set>
                                      <p:cBhvr>
                                        <p:cTn id="110" dur="1" fill="hold">
                                          <p:stCondLst>
                                            <p:cond delay="0"/>
                                          </p:stCondLst>
                                        </p:cTn>
                                        <p:tgtEl>
                                          <p:spTgt spid="357407"/>
                                        </p:tgtEl>
                                        <p:attrNameLst>
                                          <p:attrName>style.visibility</p:attrName>
                                        </p:attrNameLst>
                                      </p:cBhvr>
                                      <p:to>
                                        <p:strVal val="visible"/>
                                      </p:to>
                                    </p:set>
                                    <p:anim calcmode="lin" valueType="num">
                                      <p:cBhvr>
                                        <p:cTn id="111" dur="1000" fill="hold"/>
                                        <p:tgtEl>
                                          <p:spTgt spid="357407"/>
                                        </p:tgtEl>
                                        <p:attrNameLst>
                                          <p:attrName>ppt_w</p:attrName>
                                        </p:attrNameLst>
                                      </p:cBhvr>
                                      <p:tavLst>
                                        <p:tav tm="0">
                                          <p:val>
                                            <p:strVal val="#ppt_w+.3"/>
                                          </p:val>
                                        </p:tav>
                                        <p:tav tm="100000">
                                          <p:val>
                                            <p:strVal val="#ppt_w"/>
                                          </p:val>
                                        </p:tav>
                                      </p:tavLst>
                                    </p:anim>
                                    <p:anim calcmode="lin" valueType="num">
                                      <p:cBhvr>
                                        <p:cTn id="112" dur="1000" fill="hold"/>
                                        <p:tgtEl>
                                          <p:spTgt spid="357407"/>
                                        </p:tgtEl>
                                        <p:attrNameLst>
                                          <p:attrName>ppt_h</p:attrName>
                                        </p:attrNameLst>
                                      </p:cBhvr>
                                      <p:tavLst>
                                        <p:tav tm="0">
                                          <p:val>
                                            <p:strVal val="#ppt_h"/>
                                          </p:val>
                                        </p:tav>
                                        <p:tav tm="100000">
                                          <p:val>
                                            <p:strVal val="#ppt_h"/>
                                          </p:val>
                                        </p:tav>
                                      </p:tavLst>
                                    </p:anim>
                                    <p:animEffect transition="in" filter="fade">
                                      <p:cBhvr>
                                        <p:cTn id="113" dur="1000"/>
                                        <p:tgtEl>
                                          <p:spTgt spid="357407"/>
                                        </p:tgtEl>
                                      </p:cBhvr>
                                    </p:animEffect>
                                  </p:childTnLst>
                                </p:cTn>
                              </p:par>
                              <p:par>
                                <p:cTn id="114" presetID="50" presetClass="entr" presetSubtype="0" decel="100000" fill="hold" grpId="0" nodeType="withEffect">
                                  <p:stCondLst>
                                    <p:cond delay="0"/>
                                  </p:stCondLst>
                                  <p:childTnLst>
                                    <p:set>
                                      <p:cBhvr>
                                        <p:cTn id="115" dur="1" fill="hold">
                                          <p:stCondLst>
                                            <p:cond delay="0"/>
                                          </p:stCondLst>
                                        </p:cTn>
                                        <p:tgtEl>
                                          <p:spTgt spid="357408"/>
                                        </p:tgtEl>
                                        <p:attrNameLst>
                                          <p:attrName>style.visibility</p:attrName>
                                        </p:attrNameLst>
                                      </p:cBhvr>
                                      <p:to>
                                        <p:strVal val="visible"/>
                                      </p:to>
                                    </p:set>
                                    <p:anim calcmode="lin" valueType="num">
                                      <p:cBhvr>
                                        <p:cTn id="116" dur="1000" fill="hold"/>
                                        <p:tgtEl>
                                          <p:spTgt spid="357408"/>
                                        </p:tgtEl>
                                        <p:attrNameLst>
                                          <p:attrName>ppt_w</p:attrName>
                                        </p:attrNameLst>
                                      </p:cBhvr>
                                      <p:tavLst>
                                        <p:tav tm="0">
                                          <p:val>
                                            <p:strVal val="#ppt_w+.3"/>
                                          </p:val>
                                        </p:tav>
                                        <p:tav tm="100000">
                                          <p:val>
                                            <p:strVal val="#ppt_w"/>
                                          </p:val>
                                        </p:tav>
                                      </p:tavLst>
                                    </p:anim>
                                    <p:anim calcmode="lin" valueType="num">
                                      <p:cBhvr>
                                        <p:cTn id="117" dur="1000" fill="hold"/>
                                        <p:tgtEl>
                                          <p:spTgt spid="357408"/>
                                        </p:tgtEl>
                                        <p:attrNameLst>
                                          <p:attrName>ppt_h</p:attrName>
                                        </p:attrNameLst>
                                      </p:cBhvr>
                                      <p:tavLst>
                                        <p:tav tm="0">
                                          <p:val>
                                            <p:strVal val="#ppt_h"/>
                                          </p:val>
                                        </p:tav>
                                        <p:tav tm="100000">
                                          <p:val>
                                            <p:strVal val="#ppt_h"/>
                                          </p:val>
                                        </p:tav>
                                      </p:tavLst>
                                    </p:anim>
                                    <p:animEffect transition="in" filter="fade">
                                      <p:cBhvr>
                                        <p:cTn id="118" dur="1000"/>
                                        <p:tgtEl>
                                          <p:spTgt spid="357408"/>
                                        </p:tgtEl>
                                      </p:cBhvr>
                                    </p:animEffect>
                                  </p:childTnLst>
                                </p:cTn>
                              </p:par>
                              <p:par>
                                <p:cTn id="119" presetID="50" presetClass="entr" presetSubtype="0" decel="100000" fill="hold" grpId="0" nodeType="withEffect">
                                  <p:stCondLst>
                                    <p:cond delay="0"/>
                                  </p:stCondLst>
                                  <p:childTnLst>
                                    <p:set>
                                      <p:cBhvr>
                                        <p:cTn id="120" dur="1" fill="hold">
                                          <p:stCondLst>
                                            <p:cond delay="0"/>
                                          </p:stCondLst>
                                        </p:cTn>
                                        <p:tgtEl>
                                          <p:spTgt spid="357409"/>
                                        </p:tgtEl>
                                        <p:attrNameLst>
                                          <p:attrName>style.visibility</p:attrName>
                                        </p:attrNameLst>
                                      </p:cBhvr>
                                      <p:to>
                                        <p:strVal val="visible"/>
                                      </p:to>
                                    </p:set>
                                    <p:anim calcmode="lin" valueType="num">
                                      <p:cBhvr>
                                        <p:cTn id="121" dur="1000" fill="hold"/>
                                        <p:tgtEl>
                                          <p:spTgt spid="357409"/>
                                        </p:tgtEl>
                                        <p:attrNameLst>
                                          <p:attrName>ppt_w</p:attrName>
                                        </p:attrNameLst>
                                      </p:cBhvr>
                                      <p:tavLst>
                                        <p:tav tm="0">
                                          <p:val>
                                            <p:strVal val="#ppt_w+.3"/>
                                          </p:val>
                                        </p:tav>
                                        <p:tav tm="100000">
                                          <p:val>
                                            <p:strVal val="#ppt_w"/>
                                          </p:val>
                                        </p:tav>
                                      </p:tavLst>
                                    </p:anim>
                                    <p:anim calcmode="lin" valueType="num">
                                      <p:cBhvr>
                                        <p:cTn id="122" dur="1000" fill="hold"/>
                                        <p:tgtEl>
                                          <p:spTgt spid="357409"/>
                                        </p:tgtEl>
                                        <p:attrNameLst>
                                          <p:attrName>ppt_h</p:attrName>
                                        </p:attrNameLst>
                                      </p:cBhvr>
                                      <p:tavLst>
                                        <p:tav tm="0">
                                          <p:val>
                                            <p:strVal val="#ppt_h"/>
                                          </p:val>
                                        </p:tav>
                                        <p:tav tm="100000">
                                          <p:val>
                                            <p:strVal val="#ppt_h"/>
                                          </p:val>
                                        </p:tav>
                                      </p:tavLst>
                                    </p:anim>
                                    <p:animEffect transition="in" filter="fade">
                                      <p:cBhvr>
                                        <p:cTn id="123" dur="1000"/>
                                        <p:tgtEl>
                                          <p:spTgt spid="357409"/>
                                        </p:tgtEl>
                                      </p:cBhvr>
                                    </p:animEffect>
                                  </p:childTnLst>
                                </p:cTn>
                              </p:par>
                              <p:par>
                                <p:cTn id="124" presetID="50" presetClass="entr" presetSubtype="0" decel="100000" fill="hold" grpId="0" nodeType="withEffect">
                                  <p:stCondLst>
                                    <p:cond delay="0"/>
                                  </p:stCondLst>
                                  <p:childTnLst>
                                    <p:set>
                                      <p:cBhvr>
                                        <p:cTn id="125" dur="1" fill="hold">
                                          <p:stCondLst>
                                            <p:cond delay="0"/>
                                          </p:stCondLst>
                                        </p:cTn>
                                        <p:tgtEl>
                                          <p:spTgt spid="357410"/>
                                        </p:tgtEl>
                                        <p:attrNameLst>
                                          <p:attrName>style.visibility</p:attrName>
                                        </p:attrNameLst>
                                      </p:cBhvr>
                                      <p:to>
                                        <p:strVal val="visible"/>
                                      </p:to>
                                    </p:set>
                                    <p:anim calcmode="lin" valueType="num">
                                      <p:cBhvr>
                                        <p:cTn id="126" dur="1000" fill="hold"/>
                                        <p:tgtEl>
                                          <p:spTgt spid="357410"/>
                                        </p:tgtEl>
                                        <p:attrNameLst>
                                          <p:attrName>ppt_w</p:attrName>
                                        </p:attrNameLst>
                                      </p:cBhvr>
                                      <p:tavLst>
                                        <p:tav tm="0">
                                          <p:val>
                                            <p:strVal val="#ppt_w+.3"/>
                                          </p:val>
                                        </p:tav>
                                        <p:tav tm="100000">
                                          <p:val>
                                            <p:strVal val="#ppt_w"/>
                                          </p:val>
                                        </p:tav>
                                      </p:tavLst>
                                    </p:anim>
                                    <p:anim calcmode="lin" valueType="num">
                                      <p:cBhvr>
                                        <p:cTn id="127" dur="1000" fill="hold"/>
                                        <p:tgtEl>
                                          <p:spTgt spid="357410"/>
                                        </p:tgtEl>
                                        <p:attrNameLst>
                                          <p:attrName>ppt_h</p:attrName>
                                        </p:attrNameLst>
                                      </p:cBhvr>
                                      <p:tavLst>
                                        <p:tav tm="0">
                                          <p:val>
                                            <p:strVal val="#ppt_h"/>
                                          </p:val>
                                        </p:tav>
                                        <p:tav tm="100000">
                                          <p:val>
                                            <p:strVal val="#ppt_h"/>
                                          </p:val>
                                        </p:tav>
                                      </p:tavLst>
                                    </p:anim>
                                    <p:animEffect transition="in" filter="fade">
                                      <p:cBhvr>
                                        <p:cTn id="128" dur="1000"/>
                                        <p:tgtEl>
                                          <p:spTgt spid="357410"/>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47" presetClass="entr" presetSubtype="0" fill="hold" grpId="0" nodeType="clickEffect">
                                  <p:stCondLst>
                                    <p:cond delay="0"/>
                                  </p:stCondLst>
                                  <p:childTnLst>
                                    <p:set>
                                      <p:cBhvr>
                                        <p:cTn id="132" dur="1" fill="hold">
                                          <p:stCondLst>
                                            <p:cond delay="0"/>
                                          </p:stCondLst>
                                        </p:cTn>
                                        <p:tgtEl>
                                          <p:spTgt spid="357411"/>
                                        </p:tgtEl>
                                        <p:attrNameLst>
                                          <p:attrName>style.visibility</p:attrName>
                                        </p:attrNameLst>
                                      </p:cBhvr>
                                      <p:to>
                                        <p:strVal val="visible"/>
                                      </p:to>
                                    </p:set>
                                    <p:animEffect transition="in" filter="fade">
                                      <p:cBhvr>
                                        <p:cTn id="133" dur="1000"/>
                                        <p:tgtEl>
                                          <p:spTgt spid="357411"/>
                                        </p:tgtEl>
                                      </p:cBhvr>
                                    </p:animEffect>
                                    <p:anim calcmode="lin" valueType="num">
                                      <p:cBhvr>
                                        <p:cTn id="134" dur="1000" fill="hold"/>
                                        <p:tgtEl>
                                          <p:spTgt spid="357411"/>
                                        </p:tgtEl>
                                        <p:attrNameLst>
                                          <p:attrName>ppt_x</p:attrName>
                                        </p:attrNameLst>
                                      </p:cBhvr>
                                      <p:tavLst>
                                        <p:tav tm="0">
                                          <p:val>
                                            <p:strVal val="#ppt_x"/>
                                          </p:val>
                                        </p:tav>
                                        <p:tav tm="100000">
                                          <p:val>
                                            <p:strVal val="#ppt_x"/>
                                          </p:val>
                                        </p:tav>
                                      </p:tavLst>
                                    </p:anim>
                                    <p:anim calcmode="lin" valueType="num">
                                      <p:cBhvr>
                                        <p:cTn id="135" dur="1000" fill="hold"/>
                                        <p:tgtEl>
                                          <p:spTgt spid="357411"/>
                                        </p:tgtEl>
                                        <p:attrNameLst>
                                          <p:attrName>ppt_y</p:attrName>
                                        </p:attrNameLst>
                                      </p:cBhvr>
                                      <p:tavLst>
                                        <p:tav tm="0">
                                          <p:val>
                                            <p:strVal val="#ppt_y-.1"/>
                                          </p:val>
                                        </p:tav>
                                        <p:tav tm="100000">
                                          <p:val>
                                            <p:strVal val="#ppt_y"/>
                                          </p:val>
                                        </p:tav>
                                      </p:tavLst>
                                    </p:anim>
                                  </p:childTnLst>
                                </p:cTn>
                              </p:par>
                              <p:par>
                                <p:cTn id="136" presetID="47" presetClass="entr" presetSubtype="0" fill="hold" grpId="0" nodeType="withEffect">
                                  <p:stCondLst>
                                    <p:cond delay="0"/>
                                  </p:stCondLst>
                                  <p:childTnLst>
                                    <p:set>
                                      <p:cBhvr>
                                        <p:cTn id="137" dur="1" fill="hold">
                                          <p:stCondLst>
                                            <p:cond delay="0"/>
                                          </p:stCondLst>
                                        </p:cTn>
                                        <p:tgtEl>
                                          <p:spTgt spid="357412"/>
                                        </p:tgtEl>
                                        <p:attrNameLst>
                                          <p:attrName>style.visibility</p:attrName>
                                        </p:attrNameLst>
                                      </p:cBhvr>
                                      <p:to>
                                        <p:strVal val="visible"/>
                                      </p:to>
                                    </p:set>
                                    <p:animEffect transition="in" filter="fade">
                                      <p:cBhvr>
                                        <p:cTn id="138" dur="1000"/>
                                        <p:tgtEl>
                                          <p:spTgt spid="357412"/>
                                        </p:tgtEl>
                                      </p:cBhvr>
                                    </p:animEffect>
                                    <p:anim calcmode="lin" valueType="num">
                                      <p:cBhvr>
                                        <p:cTn id="139" dur="1000" fill="hold"/>
                                        <p:tgtEl>
                                          <p:spTgt spid="357412"/>
                                        </p:tgtEl>
                                        <p:attrNameLst>
                                          <p:attrName>ppt_x</p:attrName>
                                        </p:attrNameLst>
                                      </p:cBhvr>
                                      <p:tavLst>
                                        <p:tav tm="0">
                                          <p:val>
                                            <p:strVal val="#ppt_x"/>
                                          </p:val>
                                        </p:tav>
                                        <p:tav tm="100000">
                                          <p:val>
                                            <p:strVal val="#ppt_x"/>
                                          </p:val>
                                        </p:tav>
                                      </p:tavLst>
                                    </p:anim>
                                    <p:anim calcmode="lin" valueType="num">
                                      <p:cBhvr>
                                        <p:cTn id="140" dur="1000" fill="hold"/>
                                        <p:tgtEl>
                                          <p:spTgt spid="357412"/>
                                        </p:tgtEl>
                                        <p:attrNameLst>
                                          <p:attrName>ppt_y</p:attrName>
                                        </p:attrNameLst>
                                      </p:cBhvr>
                                      <p:tavLst>
                                        <p:tav tm="0">
                                          <p:val>
                                            <p:strVal val="#ppt_y-.1"/>
                                          </p:val>
                                        </p:tav>
                                        <p:tav tm="100000">
                                          <p:val>
                                            <p:strVal val="#ppt_y"/>
                                          </p:val>
                                        </p:tav>
                                      </p:tavLst>
                                    </p:anim>
                                  </p:childTnLst>
                                </p:cTn>
                              </p:par>
                              <p:par>
                                <p:cTn id="141" presetID="47" presetClass="entr" presetSubtype="0" fill="hold" grpId="0" nodeType="withEffect">
                                  <p:stCondLst>
                                    <p:cond delay="0"/>
                                  </p:stCondLst>
                                  <p:childTnLst>
                                    <p:set>
                                      <p:cBhvr>
                                        <p:cTn id="142" dur="1" fill="hold">
                                          <p:stCondLst>
                                            <p:cond delay="0"/>
                                          </p:stCondLst>
                                        </p:cTn>
                                        <p:tgtEl>
                                          <p:spTgt spid="357413"/>
                                        </p:tgtEl>
                                        <p:attrNameLst>
                                          <p:attrName>style.visibility</p:attrName>
                                        </p:attrNameLst>
                                      </p:cBhvr>
                                      <p:to>
                                        <p:strVal val="visible"/>
                                      </p:to>
                                    </p:set>
                                    <p:animEffect transition="in" filter="fade">
                                      <p:cBhvr>
                                        <p:cTn id="143" dur="1000"/>
                                        <p:tgtEl>
                                          <p:spTgt spid="357413"/>
                                        </p:tgtEl>
                                      </p:cBhvr>
                                    </p:animEffect>
                                    <p:anim calcmode="lin" valueType="num">
                                      <p:cBhvr>
                                        <p:cTn id="144" dur="1000" fill="hold"/>
                                        <p:tgtEl>
                                          <p:spTgt spid="357413"/>
                                        </p:tgtEl>
                                        <p:attrNameLst>
                                          <p:attrName>ppt_x</p:attrName>
                                        </p:attrNameLst>
                                      </p:cBhvr>
                                      <p:tavLst>
                                        <p:tav tm="0">
                                          <p:val>
                                            <p:strVal val="#ppt_x"/>
                                          </p:val>
                                        </p:tav>
                                        <p:tav tm="100000">
                                          <p:val>
                                            <p:strVal val="#ppt_x"/>
                                          </p:val>
                                        </p:tav>
                                      </p:tavLst>
                                    </p:anim>
                                    <p:anim calcmode="lin" valueType="num">
                                      <p:cBhvr>
                                        <p:cTn id="145" dur="1000" fill="hold"/>
                                        <p:tgtEl>
                                          <p:spTgt spid="357413"/>
                                        </p:tgtEl>
                                        <p:attrNameLst>
                                          <p:attrName>ppt_y</p:attrName>
                                        </p:attrNameLst>
                                      </p:cBhvr>
                                      <p:tavLst>
                                        <p:tav tm="0">
                                          <p:val>
                                            <p:strVal val="#ppt_y-.1"/>
                                          </p:val>
                                        </p:tav>
                                        <p:tav tm="100000">
                                          <p:val>
                                            <p:strVal val="#ppt_y"/>
                                          </p:val>
                                        </p:tav>
                                      </p:tavLst>
                                    </p:anim>
                                  </p:childTnLst>
                                </p:cTn>
                              </p:par>
                              <p:par>
                                <p:cTn id="146" presetID="47" presetClass="entr" presetSubtype="0" fill="hold" grpId="0" nodeType="withEffect">
                                  <p:stCondLst>
                                    <p:cond delay="0"/>
                                  </p:stCondLst>
                                  <p:childTnLst>
                                    <p:set>
                                      <p:cBhvr>
                                        <p:cTn id="147" dur="1" fill="hold">
                                          <p:stCondLst>
                                            <p:cond delay="0"/>
                                          </p:stCondLst>
                                        </p:cTn>
                                        <p:tgtEl>
                                          <p:spTgt spid="357414"/>
                                        </p:tgtEl>
                                        <p:attrNameLst>
                                          <p:attrName>style.visibility</p:attrName>
                                        </p:attrNameLst>
                                      </p:cBhvr>
                                      <p:to>
                                        <p:strVal val="visible"/>
                                      </p:to>
                                    </p:set>
                                    <p:animEffect transition="in" filter="fade">
                                      <p:cBhvr>
                                        <p:cTn id="148" dur="1000"/>
                                        <p:tgtEl>
                                          <p:spTgt spid="357414"/>
                                        </p:tgtEl>
                                      </p:cBhvr>
                                    </p:animEffect>
                                    <p:anim calcmode="lin" valueType="num">
                                      <p:cBhvr>
                                        <p:cTn id="149" dur="1000" fill="hold"/>
                                        <p:tgtEl>
                                          <p:spTgt spid="357414"/>
                                        </p:tgtEl>
                                        <p:attrNameLst>
                                          <p:attrName>ppt_x</p:attrName>
                                        </p:attrNameLst>
                                      </p:cBhvr>
                                      <p:tavLst>
                                        <p:tav tm="0">
                                          <p:val>
                                            <p:strVal val="#ppt_x"/>
                                          </p:val>
                                        </p:tav>
                                        <p:tav tm="100000">
                                          <p:val>
                                            <p:strVal val="#ppt_x"/>
                                          </p:val>
                                        </p:tav>
                                      </p:tavLst>
                                    </p:anim>
                                    <p:anim calcmode="lin" valueType="num">
                                      <p:cBhvr>
                                        <p:cTn id="150" dur="1000" fill="hold"/>
                                        <p:tgtEl>
                                          <p:spTgt spid="357414"/>
                                        </p:tgtEl>
                                        <p:attrNameLst>
                                          <p:attrName>ppt_y</p:attrName>
                                        </p:attrNameLst>
                                      </p:cBhvr>
                                      <p:tavLst>
                                        <p:tav tm="0">
                                          <p:val>
                                            <p:strVal val="#ppt_y-.1"/>
                                          </p:val>
                                        </p:tav>
                                        <p:tav tm="100000">
                                          <p:val>
                                            <p:strVal val="#ppt_y"/>
                                          </p:val>
                                        </p:tav>
                                      </p:tavLst>
                                    </p:anim>
                                  </p:childTnLst>
                                </p:cTn>
                              </p:par>
                              <p:par>
                                <p:cTn id="151" presetID="47" presetClass="entr" presetSubtype="0" fill="hold" grpId="0" nodeType="withEffect">
                                  <p:stCondLst>
                                    <p:cond delay="0"/>
                                  </p:stCondLst>
                                  <p:childTnLst>
                                    <p:set>
                                      <p:cBhvr>
                                        <p:cTn id="152" dur="1" fill="hold">
                                          <p:stCondLst>
                                            <p:cond delay="0"/>
                                          </p:stCondLst>
                                        </p:cTn>
                                        <p:tgtEl>
                                          <p:spTgt spid="357416"/>
                                        </p:tgtEl>
                                        <p:attrNameLst>
                                          <p:attrName>style.visibility</p:attrName>
                                        </p:attrNameLst>
                                      </p:cBhvr>
                                      <p:to>
                                        <p:strVal val="visible"/>
                                      </p:to>
                                    </p:set>
                                    <p:animEffect transition="in" filter="fade">
                                      <p:cBhvr>
                                        <p:cTn id="153" dur="1000"/>
                                        <p:tgtEl>
                                          <p:spTgt spid="357416"/>
                                        </p:tgtEl>
                                      </p:cBhvr>
                                    </p:animEffect>
                                    <p:anim calcmode="lin" valueType="num">
                                      <p:cBhvr>
                                        <p:cTn id="154" dur="1000" fill="hold"/>
                                        <p:tgtEl>
                                          <p:spTgt spid="357416"/>
                                        </p:tgtEl>
                                        <p:attrNameLst>
                                          <p:attrName>ppt_x</p:attrName>
                                        </p:attrNameLst>
                                      </p:cBhvr>
                                      <p:tavLst>
                                        <p:tav tm="0">
                                          <p:val>
                                            <p:strVal val="#ppt_x"/>
                                          </p:val>
                                        </p:tav>
                                        <p:tav tm="100000">
                                          <p:val>
                                            <p:strVal val="#ppt_x"/>
                                          </p:val>
                                        </p:tav>
                                      </p:tavLst>
                                    </p:anim>
                                    <p:anim calcmode="lin" valueType="num">
                                      <p:cBhvr>
                                        <p:cTn id="155" dur="1000" fill="hold"/>
                                        <p:tgtEl>
                                          <p:spTgt spid="357416"/>
                                        </p:tgtEl>
                                        <p:attrNameLst>
                                          <p:attrName>ppt_y</p:attrName>
                                        </p:attrNameLst>
                                      </p:cBhvr>
                                      <p:tavLst>
                                        <p:tav tm="0">
                                          <p:val>
                                            <p:strVal val="#ppt_y-.1"/>
                                          </p:val>
                                        </p:tav>
                                        <p:tav tm="100000">
                                          <p:val>
                                            <p:strVal val="#ppt_y"/>
                                          </p:val>
                                        </p:tav>
                                      </p:tavLst>
                                    </p:anim>
                                  </p:childTnLst>
                                </p:cTn>
                              </p:par>
                              <p:par>
                                <p:cTn id="156" presetID="47" presetClass="entr" presetSubtype="0" fill="hold" grpId="0" nodeType="withEffect">
                                  <p:stCondLst>
                                    <p:cond delay="0"/>
                                  </p:stCondLst>
                                  <p:childTnLst>
                                    <p:set>
                                      <p:cBhvr>
                                        <p:cTn id="157" dur="1" fill="hold">
                                          <p:stCondLst>
                                            <p:cond delay="0"/>
                                          </p:stCondLst>
                                        </p:cTn>
                                        <p:tgtEl>
                                          <p:spTgt spid="357417"/>
                                        </p:tgtEl>
                                        <p:attrNameLst>
                                          <p:attrName>style.visibility</p:attrName>
                                        </p:attrNameLst>
                                      </p:cBhvr>
                                      <p:to>
                                        <p:strVal val="visible"/>
                                      </p:to>
                                    </p:set>
                                    <p:animEffect transition="in" filter="fade">
                                      <p:cBhvr>
                                        <p:cTn id="158" dur="1000"/>
                                        <p:tgtEl>
                                          <p:spTgt spid="357417"/>
                                        </p:tgtEl>
                                      </p:cBhvr>
                                    </p:animEffect>
                                    <p:anim calcmode="lin" valueType="num">
                                      <p:cBhvr>
                                        <p:cTn id="159" dur="1000" fill="hold"/>
                                        <p:tgtEl>
                                          <p:spTgt spid="357417"/>
                                        </p:tgtEl>
                                        <p:attrNameLst>
                                          <p:attrName>ppt_x</p:attrName>
                                        </p:attrNameLst>
                                      </p:cBhvr>
                                      <p:tavLst>
                                        <p:tav tm="0">
                                          <p:val>
                                            <p:strVal val="#ppt_x"/>
                                          </p:val>
                                        </p:tav>
                                        <p:tav tm="100000">
                                          <p:val>
                                            <p:strVal val="#ppt_x"/>
                                          </p:val>
                                        </p:tav>
                                      </p:tavLst>
                                    </p:anim>
                                    <p:anim calcmode="lin" valueType="num">
                                      <p:cBhvr>
                                        <p:cTn id="160" dur="1000" fill="hold"/>
                                        <p:tgtEl>
                                          <p:spTgt spid="357417"/>
                                        </p:tgtEl>
                                        <p:attrNameLst>
                                          <p:attrName>ppt_y</p:attrName>
                                        </p:attrNameLst>
                                      </p:cBhvr>
                                      <p:tavLst>
                                        <p:tav tm="0">
                                          <p:val>
                                            <p:strVal val="#ppt_y-.1"/>
                                          </p:val>
                                        </p:tav>
                                        <p:tav tm="100000">
                                          <p:val>
                                            <p:strVal val="#ppt_y"/>
                                          </p:val>
                                        </p:tav>
                                      </p:tavLst>
                                    </p:anim>
                                  </p:childTnLst>
                                </p:cTn>
                              </p:par>
                              <p:par>
                                <p:cTn id="161" presetID="47" presetClass="entr" presetSubtype="0" fill="hold" grpId="0" nodeType="withEffect">
                                  <p:stCondLst>
                                    <p:cond delay="0"/>
                                  </p:stCondLst>
                                  <p:childTnLst>
                                    <p:set>
                                      <p:cBhvr>
                                        <p:cTn id="162" dur="1" fill="hold">
                                          <p:stCondLst>
                                            <p:cond delay="0"/>
                                          </p:stCondLst>
                                        </p:cTn>
                                        <p:tgtEl>
                                          <p:spTgt spid="357418"/>
                                        </p:tgtEl>
                                        <p:attrNameLst>
                                          <p:attrName>style.visibility</p:attrName>
                                        </p:attrNameLst>
                                      </p:cBhvr>
                                      <p:to>
                                        <p:strVal val="visible"/>
                                      </p:to>
                                    </p:set>
                                    <p:animEffect transition="in" filter="fade">
                                      <p:cBhvr>
                                        <p:cTn id="163" dur="1000"/>
                                        <p:tgtEl>
                                          <p:spTgt spid="357418"/>
                                        </p:tgtEl>
                                      </p:cBhvr>
                                    </p:animEffect>
                                    <p:anim calcmode="lin" valueType="num">
                                      <p:cBhvr>
                                        <p:cTn id="164" dur="1000" fill="hold"/>
                                        <p:tgtEl>
                                          <p:spTgt spid="357418"/>
                                        </p:tgtEl>
                                        <p:attrNameLst>
                                          <p:attrName>ppt_x</p:attrName>
                                        </p:attrNameLst>
                                      </p:cBhvr>
                                      <p:tavLst>
                                        <p:tav tm="0">
                                          <p:val>
                                            <p:strVal val="#ppt_x"/>
                                          </p:val>
                                        </p:tav>
                                        <p:tav tm="100000">
                                          <p:val>
                                            <p:strVal val="#ppt_x"/>
                                          </p:val>
                                        </p:tav>
                                      </p:tavLst>
                                    </p:anim>
                                    <p:anim calcmode="lin" valueType="num">
                                      <p:cBhvr>
                                        <p:cTn id="165" dur="1000" fill="hold"/>
                                        <p:tgtEl>
                                          <p:spTgt spid="357418"/>
                                        </p:tgtEl>
                                        <p:attrNameLst>
                                          <p:attrName>ppt_y</p:attrName>
                                        </p:attrNameLst>
                                      </p:cBhvr>
                                      <p:tavLst>
                                        <p:tav tm="0">
                                          <p:val>
                                            <p:strVal val="#ppt_y-.1"/>
                                          </p:val>
                                        </p:tav>
                                        <p:tav tm="100000">
                                          <p:val>
                                            <p:strVal val="#ppt_y"/>
                                          </p:val>
                                        </p:tav>
                                      </p:tavLst>
                                    </p:anim>
                                  </p:childTnLst>
                                </p:cTn>
                              </p:par>
                              <p:par>
                                <p:cTn id="166" presetID="47" presetClass="entr" presetSubtype="0" fill="hold" grpId="0" nodeType="withEffect">
                                  <p:stCondLst>
                                    <p:cond delay="0"/>
                                  </p:stCondLst>
                                  <p:childTnLst>
                                    <p:set>
                                      <p:cBhvr>
                                        <p:cTn id="167" dur="1" fill="hold">
                                          <p:stCondLst>
                                            <p:cond delay="0"/>
                                          </p:stCondLst>
                                        </p:cTn>
                                        <p:tgtEl>
                                          <p:spTgt spid="357419"/>
                                        </p:tgtEl>
                                        <p:attrNameLst>
                                          <p:attrName>style.visibility</p:attrName>
                                        </p:attrNameLst>
                                      </p:cBhvr>
                                      <p:to>
                                        <p:strVal val="visible"/>
                                      </p:to>
                                    </p:set>
                                    <p:animEffect transition="in" filter="fade">
                                      <p:cBhvr>
                                        <p:cTn id="168" dur="1000"/>
                                        <p:tgtEl>
                                          <p:spTgt spid="357419"/>
                                        </p:tgtEl>
                                      </p:cBhvr>
                                    </p:animEffect>
                                    <p:anim calcmode="lin" valueType="num">
                                      <p:cBhvr>
                                        <p:cTn id="169" dur="1000" fill="hold"/>
                                        <p:tgtEl>
                                          <p:spTgt spid="357419"/>
                                        </p:tgtEl>
                                        <p:attrNameLst>
                                          <p:attrName>ppt_x</p:attrName>
                                        </p:attrNameLst>
                                      </p:cBhvr>
                                      <p:tavLst>
                                        <p:tav tm="0">
                                          <p:val>
                                            <p:strVal val="#ppt_x"/>
                                          </p:val>
                                        </p:tav>
                                        <p:tav tm="100000">
                                          <p:val>
                                            <p:strVal val="#ppt_x"/>
                                          </p:val>
                                        </p:tav>
                                      </p:tavLst>
                                    </p:anim>
                                    <p:anim calcmode="lin" valueType="num">
                                      <p:cBhvr>
                                        <p:cTn id="170" dur="1000" fill="hold"/>
                                        <p:tgtEl>
                                          <p:spTgt spid="3574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8" grpId="0"/>
      <p:bldP spid="357389" grpId="0" animBg="1"/>
      <p:bldP spid="357390" grpId="0"/>
      <p:bldP spid="357391" grpId="0"/>
      <p:bldP spid="357392" grpId="0"/>
      <p:bldP spid="357393" grpId="0" animBg="1"/>
      <p:bldP spid="357394" grpId="0"/>
      <p:bldP spid="357395" grpId="0"/>
      <p:bldP spid="357396" grpId="0"/>
      <p:bldP spid="357397" grpId="0" animBg="1"/>
      <p:bldP spid="357398" grpId="0"/>
      <p:bldP spid="357399" grpId="0"/>
      <p:bldP spid="357400" grpId="0"/>
      <p:bldP spid="357401" grpId="0" animBg="1"/>
      <p:bldP spid="357402" grpId="0"/>
      <p:bldP spid="357403" grpId="0"/>
      <p:bldP spid="357404" grpId="0" animBg="1"/>
      <p:bldP spid="357405" grpId="0"/>
      <p:bldP spid="357406" grpId="0"/>
      <p:bldP spid="357407" grpId="0"/>
      <p:bldP spid="357408" grpId="0" animBg="1"/>
      <p:bldP spid="357409" grpId="0"/>
      <p:bldP spid="357410" grpId="0"/>
      <p:bldP spid="357411" grpId="0"/>
      <p:bldP spid="357412" grpId="0" animBg="1"/>
      <p:bldP spid="357413" grpId="0"/>
      <p:bldP spid="357414" grpId="0"/>
      <p:bldP spid="357416" grpId="0" animBg="1"/>
      <p:bldP spid="357417" grpId="0"/>
      <p:bldP spid="357418" grpId="0"/>
      <p:bldP spid="357419" grpId="0"/>
      <p:bldP spid="3574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473325" y="838200"/>
            <a:ext cx="603250" cy="523875"/>
          </a:xfrm>
          <a:prstGeom prst="rect">
            <a:avLst/>
          </a:prstGeom>
          <a:noFill/>
          <a:ln w="9525">
            <a:noFill/>
            <a:miter lim="800000"/>
            <a:headEnd/>
            <a:tailEnd/>
          </a:ln>
        </p:spPr>
        <p:txBody>
          <a:bodyPr wrap="none">
            <a:spAutoFit/>
          </a:bodyPr>
          <a:lstStyle/>
          <a:p>
            <a:r>
              <a:rPr lang="en-US" sz="2800" b="1"/>
              <a:t>b/ </a:t>
            </a:r>
          </a:p>
        </p:txBody>
      </p:sp>
      <p:sp>
        <p:nvSpPr>
          <p:cNvPr id="16387" name="Line 5"/>
          <p:cNvSpPr>
            <a:spLocks noChangeShapeType="1"/>
          </p:cNvSpPr>
          <p:nvPr/>
        </p:nvSpPr>
        <p:spPr bwMode="auto">
          <a:xfrm>
            <a:off x="3251200" y="1152525"/>
            <a:ext cx="533400" cy="0"/>
          </a:xfrm>
          <a:prstGeom prst="line">
            <a:avLst/>
          </a:prstGeom>
          <a:noFill/>
          <a:ln w="9525">
            <a:solidFill>
              <a:schemeClr val="tx1"/>
            </a:solidFill>
            <a:round/>
            <a:headEnd/>
            <a:tailEnd/>
          </a:ln>
        </p:spPr>
        <p:txBody>
          <a:bodyPr/>
          <a:lstStyle/>
          <a:p>
            <a:endParaRPr lang="en-US"/>
          </a:p>
        </p:txBody>
      </p:sp>
      <p:sp>
        <p:nvSpPr>
          <p:cNvPr id="16388" name="Text Box 6"/>
          <p:cNvSpPr txBox="1">
            <a:spLocks noChangeArrowheads="1"/>
          </p:cNvSpPr>
          <p:nvPr/>
        </p:nvSpPr>
        <p:spPr bwMode="auto">
          <a:xfrm>
            <a:off x="3387725" y="685800"/>
            <a:ext cx="385763" cy="523875"/>
          </a:xfrm>
          <a:prstGeom prst="rect">
            <a:avLst/>
          </a:prstGeom>
          <a:noFill/>
          <a:ln w="9525">
            <a:noFill/>
            <a:miter lim="800000"/>
            <a:headEnd/>
            <a:tailEnd/>
          </a:ln>
        </p:spPr>
        <p:txBody>
          <a:bodyPr wrap="none">
            <a:spAutoFit/>
          </a:bodyPr>
          <a:lstStyle/>
          <a:p>
            <a:r>
              <a:rPr lang="en-US" sz="2800" b="1">
                <a:solidFill>
                  <a:srgbClr val="0000FF"/>
                </a:solidFill>
              </a:rPr>
              <a:t>3</a:t>
            </a:r>
          </a:p>
        </p:txBody>
      </p:sp>
      <p:sp>
        <p:nvSpPr>
          <p:cNvPr id="16389" name="Text Box 7"/>
          <p:cNvSpPr txBox="1">
            <a:spLocks noChangeArrowheads="1"/>
          </p:cNvSpPr>
          <p:nvPr/>
        </p:nvSpPr>
        <p:spPr bwMode="auto">
          <a:xfrm>
            <a:off x="3365500" y="1114425"/>
            <a:ext cx="385763" cy="523875"/>
          </a:xfrm>
          <a:prstGeom prst="rect">
            <a:avLst/>
          </a:prstGeom>
          <a:noFill/>
          <a:ln w="9525">
            <a:noFill/>
            <a:miter lim="800000"/>
            <a:headEnd/>
            <a:tailEnd/>
          </a:ln>
        </p:spPr>
        <p:txBody>
          <a:bodyPr wrap="none">
            <a:spAutoFit/>
          </a:bodyPr>
          <a:lstStyle/>
          <a:p>
            <a:r>
              <a:rPr lang="en-US" sz="2800" b="1">
                <a:solidFill>
                  <a:srgbClr val="0000FF"/>
                </a:solidFill>
              </a:rPr>
              <a:t>4</a:t>
            </a:r>
          </a:p>
        </p:txBody>
      </p:sp>
      <p:sp>
        <p:nvSpPr>
          <p:cNvPr id="16390" name="Text Box 8"/>
          <p:cNvSpPr txBox="1">
            <a:spLocks noChangeArrowheads="1"/>
          </p:cNvSpPr>
          <p:nvPr/>
        </p:nvSpPr>
        <p:spPr bwMode="auto">
          <a:xfrm>
            <a:off x="3997325" y="838200"/>
            <a:ext cx="585788" cy="523875"/>
          </a:xfrm>
          <a:prstGeom prst="rect">
            <a:avLst/>
          </a:prstGeom>
          <a:noFill/>
          <a:ln w="9525">
            <a:noFill/>
            <a:miter lim="800000"/>
            <a:headEnd/>
            <a:tailEnd/>
          </a:ln>
        </p:spPr>
        <p:txBody>
          <a:bodyPr wrap="none">
            <a:spAutoFit/>
          </a:bodyPr>
          <a:lstStyle/>
          <a:p>
            <a:r>
              <a:rPr lang="en-US" sz="2800" b="1">
                <a:solidFill>
                  <a:srgbClr val="0000FF"/>
                </a:solidFill>
              </a:rPr>
              <a:t>và</a:t>
            </a:r>
          </a:p>
        </p:txBody>
      </p:sp>
      <p:sp>
        <p:nvSpPr>
          <p:cNvPr id="16391" name="Line 9"/>
          <p:cNvSpPr>
            <a:spLocks noChangeShapeType="1"/>
          </p:cNvSpPr>
          <p:nvPr/>
        </p:nvSpPr>
        <p:spPr bwMode="auto">
          <a:xfrm>
            <a:off x="4832350" y="1152525"/>
            <a:ext cx="533400" cy="0"/>
          </a:xfrm>
          <a:prstGeom prst="line">
            <a:avLst/>
          </a:prstGeom>
          <a:noFill/>
          <a:ln w="9525">
            <a:solidFill>
              <a:schemeClr val="tx1"/>
            </a:solidFill>
            <a:round/>
            <a:headEnd/>
            <a:tailEnd/>
          </a:ln>
        </p:spPr>
        <p:txBody>
          <a:bodyPr/>
          <a:lstStyle/>
          <a:p>
            <a:endParaRPr lang="en-US"/>
          </a:p>
        </p:txBody>
      </p:sp>
      <p:sp>
        <p:nvSpPr>
          <p:cNvPr id="16392" name="Text Box 10"/>
          <p:cNvSpPr txBox="1">
            <a:spLocks noChangeArrowheads="1"/>
          </p:cNvSpPr>
          <p:nvPr/>
        </p:nvSpPr>
        <p:spPr bwMode="auto">
          <a:xfrm>
            <a:off x="4968875" y="685800"/>
            <a:ext cx="385763" cy="523875"/>
          </a:xfrm>
          <a:prstGeom prst="rect">
            <a:avLst/>
          </a:prstGeom>
          <a:noFill/>
          <a:ln w="9525">
            <a:noFill/>
            <a:miter lim="800000"/>
            <a:headEnd/>
            <a:tailEnd/>
          </a:ln>
        </p:spPr>
        <p:txBody>
          <a:bodyPr wrap="none">
            <a:spAutoFit/>
          </a:bodyPr>
          <a:lstStyle/>
          <a:p>
            <a:r>
              <a:rPr lang="en-US" sz="2800" b="1">
                <a:solidFill>
                  <a:srgbClr val="0000FF"/>
                </a:solidFill>
              </a:rPr>
              <a:t>6</a:t>
            </a:r>
          </a:p>
        </p:txBody>
      </p:sp>
      <p:sp>
        <p:nvSpPr>
          <p:cNvPr id="16393" name="Text Box 11"/>
          <p:cNvSpPr txBox="1">
            <a:spLocks noChangeArrowheads="1"/>
          </p:cNvSpPr>
          <p:nvPr/>
        </p:nvSpPr>
        <p:spPr bwMode="auto">
          <a:xfrm>
            <a:off x="4870450" y="1095375"/>
            <a:ext cx="585788" cy="523875"/>
          </a:xfrm>
          <a:prstGeom prst="rect">
            <a:avLst/>
          </a:prstGeom>
          <a:noFill/>
          <a:ln w="9525">
            <a:noFill/>
            <a:miter lim="800000"/>
            <a:headEnd/>
            <a:tailEnd/>
          </a:ln>
        </p:spPr>
        <p:txBody>
          <a:bodyPr wrap="none">
            <a:spAutoFit/>
          </a:bodyPr>
          <a:lstStyle/>
          <a:p>
            <a:r>
              <a:rPr lang="en-US" sz="2800" b="1">
                <a:solidFill>
                  <a:srgbClr val="0000FF"/>
                </a:solidFill>
              </a:rPr>
              <a:t>12</a:t>
            </a:r>
          </a:p>
        </p:txBody>
      </p:sp>
      <p:sp>
        <p:nvSpPr>
          <p:cNvPr id="16394" name="Text Box 12"/>
          <p:cNvSpPr txBox="1">
            <a:spLocks noChangeArrowheads="1"/>
          </p:cNvSpPr>
          <p:nvPr/>
        </p:nvSpPr>
        <p:spPr bwMode="auto">
          <a:xfrm>
            <a:off x="4321175" y="2152650"/>
            <a:ext cx="1762125" cy="523875"/>
          </a:xfrm>
          <a:prstGeom prst="rect">
            <a:avLst/>
          </a:prstGeom>
          <a:noFill/>
          <a:ln w="9525">
            <a:noFill/>
            <a:miter lim="800000"/>
            <a:headEnd/>
            <a:tailEnd/>
          </a:ln>
        </p:spPr>
        <p:txBody>
          <a:bodyPr wrap="none">
            <a:spAutoFit/>
          </a:bodyPr>
          <a:lstStyle/>
          <a:p>
            <a:r>
              <a:rPr lang="en-US" sz="2800" b="1"/>
              <a:t>Rút gọn :</a:t>
            </a:r>
          </a:p>
        </p:txBody>
      </p:sp>
      <p:sp>
        <p:nvSpPr>
          <p:cNvPr id="16395" name="Line 13"/>
          <p:cNvSpPr>
            <a:spLocks noChangeShapeType="1"/>
          </p:cNvSpPr>
          <p:nvPr/>
        </p:nvSpPr>
        <p:spPr bwMode="auto">
          <a:xfrm>
            <a:off x="6035675" y="2447925"/>
            <a:ext cx="533400" cy="0"/>
          </a:xfrm>
          <a:prstGeom prst="line">
            <a:avLst/>
          </a:prstGeom>
          <a:noFill/>
          <a:ln w="9525">
            <a:solidFill>
              <a:schemeClr val="tx1"/>
            </a:solidFill>
            <a:round/>
            <a:headEnd/>
            <a:tailEnd/>
          </a:ln>
        </p:spPr>
        <p:txBody>
          <a:bodyPr/>
          <a:lstStyle/>
          <a:p>
            <a:endParaRPr lang="en-US"/>
          </a:p>
        </p:txBody>
      </p:sp>
      <p:sp>
        <p:nvSpPr>
          <p:cNvPr id="16396" name="Text Box 14"/>
          <p:cNvSpPr txBox="1">
            <a:spLocks noChangeArrowheads="1"/>
          </p:cNvSpPr>
          <p:nvPr/>
        </p:nvSpPr>
        <p:spPr bwMode="auto">
          <a:xfrm>
            <a:off x="6172200" y="1981200"/>
            <a:ext cx="385763" cy="523875"/>
          </a:xfrm>
          <a:prstGeom prst="rect">
            <a:avLst/>
          </a:prstGeom>
          <a:noFill/>
          <a:ln w="9525">
            <a:noFill/>
            <a:miter lim="800000"/>
            <a:headEnd/>
            <a:tailEnd/>
          </a:ln>
        </p:spPr>
        <p:txBody>
          <a:bodyPr wrap="none">
            <a:spAutoFit/>
          </a:bodyPr>
          <a:lstStyle/>
          <a:p>
            <a:r>
              <a:rPr lang="en-US" sz="2800" b="1">
                <a:solidFill>
                  <a:srgbClr val="0000FF"/>
                </a:solidFill>
              </a:rPr>
              <a:t>6</a:t>
            </a:r>
          </a:p>
        </p:txBody>
      </p:sp>
      <p:sp>
        <p:nvSpPr>
          <p:cNvPr id="16397" name="Text Box 15"/>
          <p:cNvSpPr txBox="1">
            <a:spLocks noChangeArrowheads="1"/>
          </p:cNvSpPr>
          <p:nvPr/>
        </p:nvSpPr>
        <p:spPr bwMode="auto">
          <a:xfrm>
            <a:off x="6073775" y="2390775"/>
            <a:ext cx="585788" cy="523875"/>
          </a:xfrm>
          <a:prstGeom prst="rect">
            <a:avLst/>
          </a:prstGeom>
          <a:noFill/>
          <a:ln w="9525">
            <a:noFill/>
            <a:miter lim="800000"/>
            <a:headEnd/>
            <a:tailEnd/>
          </a:ln>
        </p:spPr>
        <p:txBody>
          <a:bodyPr wrap="none">
            <a:spAutoFit/>
          </a:bodyPr>
          <a:lstStyle/>
          <a:p>
            <a:r>
              <a:rPr lang="en-US" sz="2800" b="1">
                <a:solidFill>
                  <a:srgbClr val="0000FF"/>
                </a:solidFill>
              </a:rPr>
              <a:t>12</a:t>
            </a:r>
          </a:p>
        </p:txBody>
      </p:sp>
      <p:sp>
        <p:nvSpPr>
          <p:cNvPr id="16398" name="Text Box 16"/>
          <p:cNvSpPr txBox="1">
            <a:spLocks noChangeArrowheads="1"/>
          </p:cNvSpPr>
          <p:nvPr/>
        </p:nvSpPr>
        <p:spPr bwMode="auto">
          <a:xfrm>
            <a:off x="6572250" y="2198688"/>
            <a:ext cx="363538" cy="461962"/>
          </a:xfrm>
          <a:prstGeom prst="rect">
            <a:avLst/>
          </a:prstGeom>
          <a:noFill/>
          <a:ln w="9525">
            <a:noFill/>
            <a:miter lim="800000"/>
            <a:headEnd/>
            <a:tailEnd/>
          </a:ln>
        </p:spPr>
        <p:txBody>
          <a:bodyPr wrap="none">
            <a:spAutoFit/>
          </a:bodyPr>
          <a:lstStyle/>
          <a:p>
            <a:r>
              <a:rPr lang="en-US" sz="2400" b="1"/>
              <a:t>=</a:t>
            </a:r>
          </a:p>
        </p:txBody>
      </p:sp>
      <p:sp>
        <p:nvSpPr>
          <p:cNvPr id="16399" name="Line 18"/>
          <p:cNvSpPr>
            <a:spLocks noChangeShapeType="1"/>
          </p:cNvSpPr>
          <p:nvPr/>
        </p:nvSpPr>
        <p:spPr bwMode="auto">
          <a:xfrm>
            <a:off x="6988175" y="2447925"/>
            <a:ext cx="838200" cy="0"/>
          </a:xfrm>
          <a:prstGeom prst="line">
            <a:avLst/>
          </a:prstGeom>
          <a:noFill/>
          <a:ln w="9525">
            <a:solidFill>
              <a:schemeClr val="tx1"/>
            </a:solidFill>
            <a:round/>
            <a:headEnd/>
            <a:tailEnd/>
          </a:ln>
        </p:spPr>
        <p:txBody>
          <a:bodyPr/>
          <a:lstStyle/>
          <a:p>
            <a:endParaRPr lang="en-US"/>
          </a:p>
        </p:txBody>
      </p:sp>
      <p:sp>
        <p:nvSpPr>
          <p:cNvPr id="16400" name="Text Box 19"/>
          <p:cNvSpPr txBox="1">
            <a:spLocks noChangeArrowheads="1"/>
          </p:cNvSpPr>
          <p:nvPr/>
        </p:nvSpPr>
        <p:spPr bwMode="auto">
          <a:xfrm>
            <a:off x="7010400" y="1981200"/>
            <a:ext cx="904875" cy="523875"/>
          </a:xfrm>
          <a:prstGeom prst="rect">
            <a:avLst/>
          </a:prstGeom>
          <a:noFill/>
          <a:ln w="9525">
            <a:noFill/>
            <a:miter lim="800000"/>
            <a:headEnd/>
            <a:tailEnd/>
          </a:ln>
        </p:spPr>
        <p:txBody>
          <a:bodyPr wrap="none">
            <a:spAutoFit/>
          </a:bodyPr>
          <a:lstStyle/>
          <a:p>
            <a:r>
              <a:rPr lang="en-US" sz="2800" b="1"/>
              <a:t>6 : 3</a:t>
            </a:r>
          </a:p>
        </p:txBody>
      </p:sp>
      <p:sp>
        <p:nvSpPr>
          <p:cNvPr id="16401" name="Text Box 20"/>
          <p:cNvSpPr txBox="1">
            <a:spLocks noChangeArrowheads="1"/>
          </p:cNvSpPr>
          <p:nvPr/>
        </p:nvSpPr>
        <p:spPr bwMode="auto">
          <a:xfrm>
            <a:off x="6888163" y="2371725"/>
            <a:ext cx="1104900" cy="523875"/>
          </a:xfrm>
          <a:prstGeom prst="rect">
            <a:avLst/>
          </a:prstGeom>
          <a:noFill/>
          <a:ln w="9525">
            <a:noFill/>
            <a:miter lim="800000"/>
            <a:headEnd/>
            <a:tailEnd/>
          </a:ln>
        </p:spPr>
        <p:txBody>
          <a:bodyPr wrap="none">
            <a:spAutoFit/>
          </a:bodyPr>
          <a:lstStyle/>
          <a:p>
            <a:r>
              <a:rPr lang="en-US" sz="2800" b="1"/>
              <a:t>12 : 3</a:t>
            </a:r>
          </a:p>
        </p:txBody>
      </p:sp>
      <p:sp>
        <p:nvSpPr>
          <p:cNvPr id="16402" name="Text Box 21"/>
          <p:cNvSpPr txBox="1">
            <a:spLocks noChangeArrowheads="1"/>
          </p:cNvSpPr>
          <p:nvPr/>
        </p:nvSpPr>
        <p:spPr bwMode="auto">
          <a:xfrm>
            <a:off x="7959725" y="2219325"/>
            <a:ext cx="363538" cy="461963"/>
          </a:xfrm>
          <a:prstGeom prst="rect">
            <a:avLst/>
          </a:prstGeom>
          <a:noFill/>
          <a:ln w="9525">
            <a:noFill/>
            <a:miter lim="800000"/>
            <a:headEnd/>
            <a:tailEnd/>
          </a:ln>
        </p:spPr>
        <p:txBody>
          <a:bodyPr wrap="none">
            <a:spAutoFit/>
          </a:bodyPr>
          <a:lstStyle/>
          <a:p>
            <a:r>
              <a:rPr lang="en-US" sz="2400" b="1"/>
              <a:t>=</a:t>
            </a:r>
          </a:p>
        </p:txBody>
      </p:sp>
      <p:sp>
        <p:nvSpPr>
          <p:cNvPr id="16403" name="Line 22"/>
          <p:cNvSpPr>
            <a:spLocks noChangeShapeType="1"/>
          </p:cNvSpPr>
          <p:nvPr/>
        </p:nvSpPr>
        <p:spPr bwMode="auto">
          <a:xfrm>
            <a:off x="8321675" y="2466975"/>
            <a:ext cx="533400" cy="0"/>
          </a:xfrm>
          <a:prstGeom prst="line">
            <a:avLst/>
          </a:prstGeom>
          <a:noFill/>
          <a:ln w="9525">
            <a:solidFill>
              <a:schemeClr val="tx1"/>
            </a:solidFill>
            <a:round/>
            <a:headEnd/>
            <a:tailEnd/>
          </a:ln>
        </p:spPr>
        <p:txBody>
          <a:bodyPr/>
          <a:lstStyle/>
          <a:p>
            <a:endParaRPr lang="en-US"/>
          </a:p>
        </p:txBody>
      </p:sp>
      <p:sp>
        <p:nvSpPr>
          <p:cNvPr id="16404" name="Text Box 23"/>
          <p:cNvSpPr txBox="1">
            <a:spLocks noChangeArrowheads="1"/>
          </p:cNvSpPr>
          <p:nvPr/>
        </p:nvSpPr>
        <p:spPr bwMode="auto">
          <a:xfrm>
            <a:off x="8458200" y="2000250"/>
            <a:ext cx="385763" cy="523875"/>
          </a:xfrm>
          <a:prstGeom prst="rect">
            <a:avLst/>
          </a:prstGeom>
          <a:noFill/>
          <a:ln w="9525">
            <a:noFill/>
            <a:miter lim="800000"/>
            <a:headEnd/>
            <a:tailEnd/>
          </a:ln>
        </p:spPr>
        <p:txBody>
          <a:bodyPr wrap="none">
            <a:spAutoFit/>
          </a:bodyPr>
          <a:lstStyle/>
          <a:p>
            <a:r>
              <a:rPr lang="en-US" sz="2800" b="1"/>
              <a:t>2</a:t>
            </a:r>
          </a:p>
        </p:txBody>
      </p:sp>
      <p:sp>
        <p:nvSpPr>
          <p:cNvPr id="16405" name="Text Box 24"/>
          <p:cNvSpPr txBox="1">
            <a:spLocks noChangeArrowheads="1"/>
          </p:cNvSpPr>
          <p:nvPr/>
        </p:nvSpPr>
        <p:spPr bwMode="auto">
          <a:xfrm>
            <a:off x="8435975" y="2428875"/>
            <a:ext cx="385763" cy="523875"/>
          </a:xfrm>
          <a:prstGeom prst="rect">
            <a:avLst/>
          </a:prstGeom>
          <a:noFill/>
          <a:ln w="9525">
            <a:noFill/>
            <a:miter lim="800000"/>
            <a:headEnd/>
            <a:tailEnd/>
          </a:ln>
        </p:spPr>
        <p:txBody>
          <a:bodyPr wrap="none">
            <a:spAutoFit/>
          </a:bodyPr>
          <a:lstStyle/>
          <a:p>
            <a:r>
              <a:rPr lang="en-US" sz="2800" b="1"/>
              <a:t>4</a:t>
            </a:r>
          </a:p>
        </p:txBody>
      </p:sp>
      <p:sp>
        <p:nvSpPr>
          <p:cNvPr id="16406" name="Text Box 25"/>
          <p:cNvSpPr txBox="1">
            <a:spLocks noChangeArrowheads="1"/>
          </p:cNvSpPr>
          <p:nvPr/>
        </p:nvSpPr>
        <p:spPr bwMode="auto">
          <a:xfrm>
            <a:off x="688975" y="2109788"/>
            <a:ext cx="2300288" cy="523875"/>
          </a:xfrm>
          <a:prstGeom prst="rect">
            <a:avLst/>
          </a:prstGeom>
          <a:noFill/>
          <a:ln w="9525">
            <a:noFill/>
            <a:miter lim="800000"/>
            <a:headEnd/>
            <a:tailEnd/>
          </a:ln>
        </p:spPr>
        <p:txBody>
          <a:bodyPr wrap="none">
            <a:spAutoFit/>
          </a:bodyPr>
          <a:lstStyle/>
          <a:p>
            <a:r>
              <a:rPr lang="en-US" sz="2800" b="1"/>
              <a:t>Giữ nguyên </a:t>
            </a:r>
          </a:p>
        </p:txBody>
      </p:sp>
      <p:sp>
        <p:nvSpPr>
          <p:cNvPr id="16407" name="Line 26"/>
          <p:cNvSpPr>
            <a:spLocks noChangeShapeType="1"/>
          </p:cNvSpPr>
          <p:nvPr/>
        </p:nvSpPr>
        <p:spPr bwMode="auto">
          <a:xfrm>
            <a:off x="2971800" y="2414588"/>
            <a:ext cx="533400" cy="0"/>
          </a:xfrm>
          <a:prstGeom prst="line">
            <a:avLst/>
          </a:prstGeom>
          <a:noFill/>
          <a:ln w="9525">
            <a:solidFill>
              <a:schemeClr val="tx1"/>
            </a:solidFill>
            <a:round/>
            <a:headEnd/>
            <a:tailEnd/>
          </a:ln>
        </p:spPr>
        <p:txBody>
          <a:bodyPr/>
          <a:lstStyle/>
          <a:p>
            <a:endParaRPr lang="en-US"/>
          </a:p>
        </p:txBody>
      </p:sp>
      <p:sp>
        <p:nvSpPr>
          <p:cNvPr id="16408" name="Text Box 27"/>
          <p:cNvSpPr txBox="1">
            <a:spLocks noChangeArrowheads="1"/>
          </p:cNvSpPr>
          <p:nvPr/>
        </p:nvSpPr>
        <p:spPr bwMode="auto">
          <a:xfrm>
            <a:off x="3108325" y="1947863"/>
            <a:ext cx="385763" cy="523875"/>
          </a:xfrm>
          <a:prstGeom prst="rect">
            <a:avLst/>
          </a:prstGeom>
          <a:noFill/>
          <a:ln w="9525">
            <a:noFill/>
            <a:miter lim="800000"/>
            <a:headEnd/>
            <a:tailEnd/>
          </a:ln>
        </p:spPr>
        <p:txBody>
          <a:bodyPr wrap="none">
            <a:spAutoFit/>
          </a:bodyPr>
          <a:lstStyle/>
          <a:p>
            <a:r>
              <a:rPr lang="en-US" sz="2800" b="1">
                <a:solidFill>
                  <a:srgbClr val="0000FF"/>
                </a:solidFill>
              </a:rPr>
              <a:t>3</a:t>
            </a:r>
          </a:p>
        </p:txBody>
      </p:sp>
      <p:sp>
        <p:nvSpPr>
          <p:cNvPr id="16409" name="Text Box 28"/>
          <p:cNvSpPr txBox="1">
            <a:spLocks noChangeArrowheads="1"/>
          </p:cNvSpPr>
          <p:nvPr/>
        </p:nvSpPr>
        <p:spPr bwMode="auto">
          <a:xfrm>
            <a:off x="3086100" y="2376488"/>
            <a:ext cx="385763" cy="523875"/>
          </a:xfrm>
          <a:prstGeom prst="rect">
            <a:avLst/>
          </a:prstGeom>
          <a:noFill/>
          <a:ln w="9525">
            <a:noFill/>
            <a:miter lim="800000"/>
            <a:headEnd/>
            <a:tailEnd/>
          </a:ln>
        </p:spPr>
        <p:txBody>
          <a:bodyPr wrap="none">
            <a:spAutoFit/>
          </a:bodyPr>
          <a:lstStyle/>
          <a:p>
            <a:r>
              <a:rPr lang="en-US" sz="2800" b="1">
                <a:solidFill>
                  <a:srgbClr val="0000FF"/>
                </a:solidFill>
              </a:rPr>
              <a:t>4</a:t>
            </a:r>
          </a:p>
        </p:txBody>
      </p:sp>
      <p:sp>
        <p:nvSpPr>
          <p:cNvPr id="16410" name="Line 29"/>
          <p:cNvSpPr>
            <a:spLocks noChangeShapeType="1"/>
          </p:cNvSpPr>
          <p:nvPr/>
        </p:nvSpPr>
        <p:spPr bwMode="auto">
          <a:xfrm>
            <a:off x="2282825" y="4148138"/>
            <a:ext cx="533400" cy="0"/>
          </a:xfrm>
          <a:prstGeom prst="line">
            <a:avLst/>
          </a:prstGeom>
          <a:noFill/>
          <a:ln w="9525">
            <a:solidFill>
              <a:schemeClr val="tx1"/>
            </a:solidFill>
            <a:round/>
            <a:headEnd/>
            <a:tailEnd/>
          </a:ln>
        </p:spPr>
        <p:txBody>
          <a:bodyPr/>
          <a:lstStyle/>
          <a:p>
            <a:endParaRPr lang="en-US"/>
          </a:p>
        </p:txBody>
      </p:sp>
      <p:sp>
        <p:nvSpPr>
          <p:cNvPr id="16411" name="Text Box 30"/>
          <p:cNvSpPr txBox="1">
            <a:spLocks noChangeArrowheads="1"/>
          </p:cNvSpPr>
          <p:nvPr/>
        </p:nvSpPr>
        <p:spPr bwMode="auto">
          <a:xfrm>
            <a:off x="2419350" y="3681413"/>
            <a:ext cx="385763" cy="523875"/>
          </a:xfrm>
          <a:prstGeom prst="rect">
            <a:avLst/>
          </a:prstGeom>
          <a:noFill/>
          <a:ln w="9525">
            <a:noFill/>
            <a:miter lim="800000"/>
            <a:headEnd/>
            <a:tailEnd/>
          </a:ln>
        </p:spPr>
        <p:txBody>
          <a:bodyPr wrap="none">
            <a:spAutoFit/>
          </a:bodyPr>
          <a:lstStyle/>
          <a:p>
            <a:r>
              <a:rPr lang="en-US" sz="2800" b="1"/>
              <a:t>3</a:t>
            </a:r>
          </a:p>
        </p:txBody>
      </p:sp>
      <p:sp>
        <p:nvSpPr>
          <p:cNvPr id="16412" name="Text Box 31"/>
          <p:cNvSpPr txBox="1">
            <a:spLocks noChangeArrowheads="1"/>
          </p:cNvSpPr>
          <p:nvPr/>
        </p:nvSpPr>
        <p:spPr bwMode="auto">
          <a:xfrm>
            <a:off x="2397125" y="4110038"/>
            <a:ext cx="385763" cy="523875"/>
          </a:xfrm>
          <a:prstGeom prst="rect">
            <a:avLst/>
          </a:prstGeom>
          <a:noFill/>
          <a:ln w="9525">
            <a:noFill/>
            <a:miter lim="800000"/>
            <a:headEnd/>
            <a:tailEnd/>
          </a:ln>
        </p:spPr>
        <p:txBody>
          <a:bodyPr wrap="none">
            <a:spAutoFit/>
          </a:bodyPr>
          <a:lstStyle/>
          <a:p>
            <a:r>
              <a:rPr lang="en-US" sz="2800" b="1"/>
              <a:t>4</a:t>
            </a:r>
          </a:p>
        </p:txBody>
      </p:sp>
      <p:sp>
        <p:nvSpPr>
          <p:cNvPr id="16413" name="Text Box 32"/>
          <p:cNvSpPr txBox="1">
            <a:spLocks noChangeArrowheads="1"/>
          </p:cNvSpPr>
          <p:nvPr/>
        </p:nvSpPr>
        <p:spPr bwMode="auto">
          <a:xfrm>
            <a:off x="3028950" y="3786188"/>
            <a:ext cx="425450" cy="584200"/>
          </a:xfrm>
          <a:prstGeom prst="rect">
            <a:avLst/>
          </a:prstGeom>
          <a:noFill/>
          <a:ln w="9525">
            <a:noFill/>
            <a:miter lim="800000"/>
            <a:headEnd/>
            <a:tailEnd/>
          </a:ln>
        </p:spPr>
        <p:txBody>
          <a:bodyPr wrap="none">
            <a:spAutoFit/>
          </a:bodyPr>
          <a:lstStyle/>
          <a:p>
            <a:r>
              <a:rPr lang="en-US" sz="3200" b="1"/>
              <a:t>&gt;</a:t>
            </a:r>
          </a:p>
        </p:txBody>
      </p:sp>
      <p:sp>
        <p:nvSpPr>
          <p:cNvPr id="16414" name="Line 33"/>
          <p:cNvSpPr>
            <a:spLocks noChangeShapeType="1"/>
          </p:cNvSpPr>
          <p:nvPr/>
        </p:nvSpPr>
        <p:spPr bwMode="auto">
          <a:xfrm>
            <a:off x="3597275" y="4148138"/>
            <a:ext cx="533400" cy="0"/>
          </a:xfrm>
          <a:prstGeom prst="line">
            <a:avLst/>
          </a:prstGeom>
          <a:noFill/>
          <a:ln w="9525">
            <a:solidFill>
              <a:schemeClr val="tx1"/>
            </a:solidFill>
            <a:round/>
            <a:headEnd/>
            <a:tailEnd/>
          </a:ln>
        </p:spPr>
        <p:txBody>
          <a:bodyPr/>
          <a:lstStyle/>
          <a:p>
            <a:endParaRPr lang="en-US"/>
          </a:p>
        </p:txBody>
      </p:sp>
      <p:sp>
        <p:nvSpPr>
          <p:cNvPr id="16415" name="Text Box 34"/>
          <p:cNvSpPr txBox="1">
            <a:spLocks noChangeArrowheads="1"/>
          </p:cNvSpPr>
          <p:nvPr/>
        </p:nvSpPr>
        <p:spPr bwMode="auto">
          <a:xfrm>
            <a:off x="3733800" y="3681413"/>
            <a:ext cx="385763" cy="523875"/>
          </a:xfrm>
          <a:prstGeom prst="rect">
            <a:avLst/>
          </a:prstGeom>
          <a:noFill/>
          <a:ln w="9525">
            <a:noFill/>
            <a:miter lim="800000"/>
            <a:headEnd/>
            <a:tailEnd/>
          </a:ln>
        </p:spPr>
        <p:txBody>
          <a:bodyPr wrap="none">
            <a:spAutoFit/>
          </a:bodyPr>
          <a:lstStyle/>
          <a:p>
            <a:r>
              <a:rPr lang="en-US" sz="2800" b="1"/>
              <a:t>2</a:t>
            </a:r>
          </a:p>
        </p:txBody>
      </p:sp>
      <p:sp>
        <p:nvSpPr>
          <p:cNvPr id="16416" name="Text Box 35"/>
          <p:cNvSpPr txBox="1">
            <a:spLocks noChangeArrowheads="1"/>
          </p:cNvSpPr>
          <p:nvPr/>
        </p:nvSpPr>
        <p:spPr bwMode="auto">
          <a:xfrm>
            <a:off x="3711575" y="4090988"/>
            <a:ext cx="385763" cy="523875"/>
          </a:xfrm>
          <a:prstGeom prst="rect">
            <a:avLst/>
          </a:prstGeom>
          <a:noFill/>
          <a:ln w="9525">
            <a:noFill/>
            <a:miter lim="800000"/>
            <a:headEnd/>
            <a:tailEnd/>
          </a:ln>
        </p:spPr>
        <p:txBody>
          <a:bodyPr wrap="none">
            <a:spAutoFit/>
          </a:bodyPr>
          <a:lstStyle/>
          <a:p>
            <a:r>
              <a:rPr lang="en-US" sz="2800" b="1"/>
              <a:t>4</a:t>
            </a:r>
          </a:p>
        </p:txBody>
      </p:sp>
      <p:sp>
        <p:nvSpPr>
          <p:cNvPr id="16417" name="Text Box 36"/>
          <p:cNvSpPr txBox="1">
            <a:spLocks noChangeArrowheads="1"/>
          </p:cNvSpPr>
          <p:nvPr/>
        </p:nvSpPr>
        <p:spPr bwMode="auto">
          <a:xfrm>
            <a:off x="4210050" y="3881438"/>
            <a:ext cx="731838" cy="461962"/>
          </a:xfrm>
          <a:prstGeom prst="rect">
            <a:avLst/>
          </a:prstGeom>
          <a:noFill/>
          <a:ln w="9525">
            <a:noFill/>
            <a:miter lim="800000"/>
            <a:headEnd/>
            <a:tailEnd/>
          </a:ln>
        </p:spPr>
        <p:txBody>
          <a:bodyPr wrap="none">
            <a:spAutoFit/>
          </a:bodyPr>
          <a:lstStyle/>
          <a:p>
            <a:r>
              <a:rPr lang="en-US" sz="2400" b="1"/>
              <a:t>nên</a:t>
            </a:r>
          </a:p>
        </p:txBody>
      </p:sp>
      <p:sp>
        <p:nvSpPr>
          <p:cNvPr id="16418" name="Line 37"/>
          <p:cNvSpPr>
            <a:spLocks noChangeShapeType="1"/>
          </p:cNvSpPr>
          <p:nvPr/>
        </p:nvSpPr>
        <p:spPr bwMode="auto">
          <a:xfrm>
            <a:off x="4949825" y="4167188"/>
            <a:ext cx="533400" cy="0"/>
          </a:xfrm>
          <a:prstGeom prst="line">
            <a:avLst/>
          </a:prstGeom>
          <a:noFill/>
          <a:ln w="9525">
            <a:solidFill>
              <a:schemeClr val="tx1"/>
            </a:solidFill>
            <a:round/>
            <a:headEnd/>
            <a:tailEnd/>
          </a:ln>
        </p:spPr>
        <p:txBody>
          <a:bodyPr/>
          <a:lstStyle/>
          <a:p>
            <a:endParaRPr lang="en-US"/>
          </a:p>
        </p:txBody>
      </p:sp>
      <p:sp>
        <p:nvSpPr>
          <p:cNvPr id="16419" name="Text Box 38"/>
          <p:cNvSpPr txBox="1">
            <a:spLocks noChangeArrowheads="1"/>
          </p:cNvSpPr>
          <p:nvPr/>
        </p:nvSpPr>
        <p:spPr bwMode="auto">
          <a:xfrm>
            <a:off x="5086350" y="3700463"/>
            <a:ext cx="385763" cy="523875"/>
          </a:xfrm>
          <a:prstGeom prst="rect">
            <a:avLst/>
          </a:prstGeom>
          <a:noFill/>
          <a:ln w="9525">
            <a:noFill/>
            <a:miter lim="800000"/>
            <a:headEnd/>
            <a:tailEnd/>
          </a:ln>
        </p:spPr>
        <p:txBody>
          <a:bodyPr wrap="none">
            <a:spAutoFit/>
          </a:bodyPr>
          <a:lstStyle/>
          <a:p>
            <a:r>
              <a:rPr lang="en-US" sz="2800" b="1">
                <a:solidFill>
                  <a:srgbClr val="0000FF"/>
                </a:solidFill>
              </a:rPr>
              <a:t>3</a:t>
            </a:r>
          </a:p>
        </p:txBody>
      </p:sp>
      <p:sp>
        <p:nvSpPr>
          <p:cNvPr id="16420" name="Text Box 39"/>
          <p:cNvSpPr txBox="1">
            <a:spLocks noChangeArrowheads="1"/>
          </p:cNvSpPr>
          <p:nvPr/>
        </p:nvSpPr>
        <p:spPr bwMode="auto">
          <a:xfrm>
            <a:off x="5064125" y="4129088"/>
            <a:ext cx="385763" cy="523875"/>
          </a:xfrm>
          <a:prstGeom prst="rect">
            <a:avLst/>
          </a:prstGeom>
          <a:noFill/>
          <a:ln w="9525">
            <a:noFill/>
            <a:miter lim="800000"/>
            <a:headEnd/>
            <a:tailEnd/>
          </a:ln>
        </p:spPr>
        <p:txBody>
          <a:bodyPr wrap="none">
            <a:spAutoFit/>
          </a:bodyPr>
          <a:lstStyle/>
          <a:p>
            <a:r>
              <a:rPr lang="en-US" sz="2800" b="1">
                <a:solidFill>
                  <a:srgbClr val="0000FF"/>
                </a:solidFill>
              </a:rPr>
              <a:t>4</a:t>
            </a:r>
          </a:p>
        </p:txBody>
      </p:sp>
      <p:sp>
        <p:nvSpPr>
          <p:cNvPr id="16421" name="Line 41"/>
          <p:cNvSpPr>
            <a:spLocks noChangeShapeType="1"/>
          </p:cNvSpPr>
          <p:nvPr/>
        </p:nvSpPr>
        <p:spPr bwMode="auto">
          <a:xfrm>
            <a:off x="6321425" y="4148138"/>
            <a:ext cx="533400" cy="0"/>
          </a:xfrm>
          <a:prstGeom prst="line">
            <a:avLst/>
          </a:prstGeom>
          <a:noFill/>
          <a:ln w="9525">
            <a:solidFill>
              <a:schemeClr val="tx1"/>
            </a:solidFill>
            <a:round/>
            <a:headEnd/>
            <a:tailEnd/>
          </a:ln>
        </p:spPr>
        <p:txBody>
          <a:bodyPr/>
          <a:lstStyle/>
          <a:p>
            <a:endParaRPr lang="en-US"/>
          </a:p>
        </p:txBody>
      </p:sp>
      <p:sp>
        <p:nvSpPr>
          <p:cNvPr id="16422" name="Text Box 42"/>
          <p:cNvSpPr txBox="1">
            <a:spLocks noChangeArrowheads="1"/>
          </p:cNvSpPr>
          <p:nvPr/>
        </p:nvSpPr>
        <p:spPr bwMode="auto">
          <a:xfrm>
            <a:off x="6457950" y="3681413"/>
            <a:ext cx="385763" cy="523875"/>
          </a:xfrm>
          <a:prstGeom prst="rect">
            <a:avLst/>
          </a:prstGeom>
          <a:noFill/>
          <a:ln w="9525">
            <a:noFill/>
            <a:miter lim="800000"/>
            <a:headEnd/>
            <a:tailEnd/>
          </a:ln>
        </p:spPr>
        <p:txBody>
          <a:bodyPr wrap="none">
            <a:spAutoFit/>
          </a:bodyPr>
          <a:lstStyle/>
          <a:p>
            <a:r>
              <a:rPr lang="en-US" sz="2800" b="1">
                <a:solidFill>
                  <a:srgbClr val="0000FF"/>
                </a:solidFill>
              </a:rPr>
              <a:t>6</a:t>
            </a:r>
          </a:p>
        </p:txBody>
      </p:sp>
      <p:sp>
        <p:nvSpPr>
          <p:cNvPr id="16423" name="Text Box 43"/>
          <p:cNvSpPr txBox="1">
            <a:spLocks noChangeArrowheads="1"/>
          </p:cNvSpPr>
          <p:nvPr/>
        </p:nvSpPr>
        <p:spPr bwMode="auto">
          <a:xfrm>
            <a:off x="6359525" y="4090988"/>
            <a:ext cx="585788" cy="523875"/>
          </a:xfrm>
          <a:prstGeom prst="rect">
            <a:avLst/>
          </a:prstGeom>
          <a:noFill/>
          <a:ln w="9525">
            <a:noFill/>
            <a:miter lim="800000"/>
            <a:headEnd/>
            <a:tailEnd/>
          </a:ln>
        </p:spPr>
        <p:txBody>
          <a:bodyPr wrap="none">
            <a:spAutoFit/>
          </a:bodyPr>
          <a:lstStyle/>
          <a:p>
            <a:r>
              <a:rPr lang="en-US" sz="2800" b="1">
                <a:solidFill>
                  <a:srgbClr val="0000FF"/>
                </a:solidFill>
              </a:rPr>
              <a:t>12</a:t>
            </a:r>
          </a:p>
        </p:txBody>
      </p:sp>
      <p:sp>
        <p:nvSpPr>
          <p:cNvPr id="16424" name="Text Box 44"/>
          <p:cNvSpPr txBox="1">
            <a:spLocks noChangeArrowheads="1"/>
          </p:cNvSpPr>
          <p:nvPr/>
        </p:nvSpPr>
        <p:spPr bwMode="auto">
          <a:xfrm>
            <a:off x="5692775" y="3843338"/>
            <a:ext cx="425450" cy="584200"/>
          </a:xfrm>
          <a:prstGeom prst="rect">
            <a:avLst/>
          </a:prstGeom>
          <a:noFill/>
          <a:ln w="9525">
            <a:noFill/>
            <a:miter lim="800000"/>
            <a:headEnd/>
            <a:tailEnd/>
          </a:ln>
        </p:spPr>
        <p:txBody>
          <a:bodyPr wrap="none">
            <a:spAutoFit/>
          </a:bodyPr>
          <a:lstStyle/>
          <a:p>
            <a:r>
              <a:rPr lang="en-US" sz="3200" b="1">
                <a:solidFill>
                  <a:srgbClr val="0000FF"/>
                </a:solidFill>
              </a:rPr>
              <a:t>&gt;</a:t>
            </a:r>
          </a:p>
        </p:txBody>
      </p:sp>
      <p:sp>
        <p:nvSpPr>
          <p:cNvPr id="16425" name="Text Box 45"/>
          <p:cNvSpPr txBox="1">
            <a:spLocks noChangeArrowheads="1"/>
          </p:cNvSpPr>
          <p:nvPr/>
        </p:nvSpPr>
        <p:spPr bwMode="auto">
          <a:xfrm>
            <a:off x="1568450" y="3890963"/>
            <a:ext cx="488950" cy="457200"/>
          </a:xfrm>
          <a:prstGeom prst="rect">
            <a:avLst/>
          </a:prstGeom>
          <a:noFill/>
          <a:ln w="9525">
            <a:noFill/>
            <a:miter lim="800000"/>
            <a:headEnd/>
            <a:tailEnd/>
          </a:ln>
        </p:spPr>
        <p:txBody>
          <a:bodyPr wrap="none">
            <a:spAutoFit/>
          </a:bodyPr>
          <a:lstStyle/>
          <a:p>
            <a:r>
              <a:rPr lang="en-US" sz="2400" b="1"/>
              <a:t>Vì</a:t>
            </a:r>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4"/>
          <p:cNvSpPr>
            <a:spLocks noChangeShapeType="1"/>
          </p:cNvSpPr>
          <p:nvPr/>
        </p:nvSpPr>
        <p:spPr bwMode="auto">
          <a:xfrm>
            <a:off x="304800" y="152400"/>
            <a:ext cx="0" cy="2362200"/>
          </a:xfrm>
          <a:prstGeom prst="line">
            <a:avLst/>
          </a:prstGeom>
          <a:noFill/>
          <a:ln w="38100">
            <a:solidFill>
              <a:srgbClr val="FF00FF"/>
            </a:solidFill>
            <a:round/>
            <a:headEnd/>
            <a:tailEnd/>
          </a:ln>
        </p:spPr>
        <p:txBody>
          <a:bodyPr/>
          <a:lstStyle/>
          <a:p>
            <a:endParaRPr lang="en-US"/>
          </a:p>
        </p:txBody>
      </p:sp>
      <p:sp>
        <p:nvSpPr>
          <p:cNvPr id="17411" name="Line 5"/>
          <p:cNvSpPr>
            <a:spLocks noChangeShapeType="1"/>
          </p:cNvSpPr>
          <p:nvPr/>
        </p:nvSpPr>
        <p:spPr bwMode="auto">
          <a:xfrm>
            <a:off x="419100" y="304800"/>
            <a:ext cx="0" cy="2362200"/>
          </a:xfrm>
          <a:prstGeom prst="line">
            <a:avLst/>
          </a:prstGeom>
          <a:noFill/>
          <a:ln w="38100">
            <a:solidFill>
              <a:srgbClr val="FF0000"/>
            </a:solidFill>
            <a:round/>
            <a:headEnd/>
            <a:tailEnd/>
          </a:ln>
        </p:spPr>
        <p:txBody>
          <a:bodyPr/>
          <a:lstStyle/>
          <a:p>
            <a:endParaRPr lang="en-US"/>
          </a:p>
        </p:txBody>
      </p:sp>
      <p:sp>
        <p:nvSpPr>
          <p:cNvPr id="17412" name="Line 6"/>
          <p:cNvSpPr>
            <a:spLocks noChangeShapeType="1"/>
          </p:cNvSpPr>
          <p:nvPr/>
        </p:nvSpPr>
        <p:spPr bwMode="auto">
          <a:xfrm>
            <a:off x="228600" y="685800"/>
            <a:ext cx="2476500" cy="0"/>
          </a:xfrm>
          <a:prstGeom prst="line">
            <a:avLst/>
          </a:prstGeom>
          <a:noFill/>
          <a:ln w="38100">
            <a:solidFill>
              <a:srgbClr val="0000FF"/>
            </a:solidFill>
            <a:round/>
            <a:headEnd/>
            <a:tailEnd/>
          </a:ln>
        </p:spPr>
        <p:txBody>
          <a:bodyPr/>
          <a:lstStyle/>
          <a:p>
            <a:endParaRPr lang="en-US"/>
          </a:p>
        </p:txBody>
      </p:sp>
      <p:sp>
        <p:nvSpPr>
          <p:cNvPr id="17413" name="Line 7"/>
          <p:cNvSpPr>
            <a:spLocks noChangeShapeType="1"/>
          </p:cNvSpPr>
          <p:nvPr/>
        </p:nvSpPr>
        <p:spPr bwMode="auto">
          <a:xfrm>
            <a:off x="0" y="590550"/>
            <a:ext cx="2286000" cy="0"/>
          </a:xfrm>
          <a:prstGeom prst="line">
            <a:avLst/>
          </a:prstGeom>
          <a:noFill/>
          <a:ln w="38100">
            <a:solidFill>
              <a:srgbClr val="000000"/>
            </a:solidFill>
            <a:round/>
            <a:headEnd/>
            <a:tailEnd/>
          </a:ln>
        </p:spPr>
        <p:txBody>
          <a:bodyPr/>
          <a:lstStyle/>
          <a:p>
            <a:endParaRPr lang="en-US"/>
          </a:p>
        </p:txBody>
      </p:sp>
      <p:sp>
        <p:nvSpPr>
          <p:cNvPr id="17414" name="Text Box 8"/>
          <p:cNvSpPr txBox="1">
            <a:spLocks noChangeArrowheads="1"/>
          </p:cNvSpPr>
          <p:nvPr/>
        </p:nvSpPr>
        <p:spPr bwMode="auto">
          <a:xfrm>
            <a:off x="1123950" y="1041400"/>
            <a:ext cx="1914525" cy="584200"/>
          </a:xfrm>
          <a:prstGeom prst="rect">
            <a:avLst/>
          </a:prstGeom>
          <a:noFill/>
          <a:ln w="9525">
            <a:noFill/>
            <a:miter lim="800000"/>
            <a:headEnd/>
            <a:tailEnd/>
          </a:ln>
        </p:spPr>
        <p:txBody>
          <a:bodyPr wrap="none">
            <a:spAutoFit/>
          </a:bodyPr>
          <a:lstStyle/>
          <a:p>
            <a:r>
              <a:rPr lang="en-US" sz="3200" b="1"/>
              <a:t>3/ Mai ăn</a:t>
            </a:r>
          </a:p>
        </p:txBody>
      </p:sp>
      <p:sp>
        <p:nvSpPr>
          <p:cNvPr id="359433" name="Line 9"/>
          <p:cNvSpPr>
            <a:spLocks noChangeShapeType="1"/>
          </p:cNvSpPr>
          <p:nvPr/>
        </p:nvSpPr>
        <p:spPr bwMode="auto">
          <a:xfrm>
            <a:off x="2933700" y="1384300"/>
            <a:ext cx="609600" cy="0"/>
          </a:xfrm>
          <a:prstGeom prst="line">
            <a:avLst/>
          </a:prstGeom>
          <a:noFill/>
          <a:ln w="9525">
            <a:solidFill>
              <a:schemeClr val="tx1"/>
            </a:solidFill>
            <a:round/>
            <a:headEnd/>
            <a:tailEnd/>
          </a:ln>
        </p:spPr>
        <p:txBody>
          <a:bodyPr/>
          <a:lstStyle/>
          <a:p>
            <a:endParaRPr lang="en-US"/>
          </a:p>
        </p:txBody>
      </p:sp>
      <p:sp>
        <p:nvSpPr>
          <p:cNvPr id="359434" name="Text Box 10"/>
          <p:cNvSpPr txBox="1">
            <a:spLocks noChangeArrowheads="1"/>
          </p:cNvSpPr>
          <p:nvPr/>
        </p:nvSpPr>
        <p:spPr bwMode="auto">
          <a:xfrm>
            <a:off x="3051175" y="838200"/>
            <a:ext cx="441325" cy="646113"/>
          </a:xfrm>
          <a:prstGeom prst="rect">
            <a:avLst/>
          </a:prstGeom>
          <a:noFill/>
          <a:ln w="9525">
            <a:noFill/>
            <a:miter lim="800000"/>
            <a:headEnd/>
            <a:tailEnd/>
          </a:ln>
        </p:spPr>
        <p:txBody>
          <a:bodyPr wrap="none">
            <a:spAutoFit/>
          </a:bodyPr>
          <a:lstStyle/>
          <a:p>
            <a:r>
              <a:rPr lang="en-US" sz="3600" b="1"/>
              <a:t>3</a:t>
            </a:r>
          </a:p>
        </p:txBody>
      </p:sp>
      <p:sp>
        <p:nvSpPr>
          <p:cNvPr id="359435" name="Text Box 11"/>
          <p:cNvSpPr txBox="1">
            <a:spLocks noChangeArrowheads="1"/>
          </p:cNvSpPr>
          <p:nvPr/>
        </p:nvSpPr>
        <p:spPr bwMode="auto">
          <a:xfrm>
            <a:off x="3028950" y="1327150"/>
            <a:ext cx="441325" cy="646113"/>
          </a:xfrm>
          <a:prstGeom prst="rect">
            <a:avLst/>
          </a:prstGeom>
          <a:noFill/>
          <a:ln w="9525">
            <a:noFill/>
            <a:miter lim="800000"/>
            <a:headEnd/>
            <a:tailEnd/>
          </a:ln>
        </p:spPr>
        <p:txBody>
          <a:bodyPr wrap="none">
            <a:spAutoFit/>
          </a:bodyPr>
          <a:lstStyle/>
          <a:p>
            <a:r>
              <a:rPr lang="en-US" sz="3600" b="1"/>
              <a:t>8</a:t>
            </a:r>
          </a:p>
        </p:txBody>
      </p:sp>
      <p:sp>
        <p:nvSpPr>
          <p:cNvPr id="17418" name="Text Box 12"/>
          <p:cNvSpPr txBox="1">
            <a:spLocks noChangeArrowheads="1"/>
          </p:cNvSpPr>
          <p:nvPr/>
        </p:nvSpPr>
        <p:spPr bwMode="auto">
          <a:xfrm>
            <a:off x="3568700" y="1041400"/>
            <a:ext cx="3438525" cy="584200"/>
          </a:xfrm>
          <a:prstGeom prst="rect">
            <a:avLst/>
          </a:prstGeom>
          <a:noFill/>
          <a:ln w="9525">
            <a:noFill/>
            <a:miter lim="800000"/>
            <a:headEnd/>
            <a:tailEnd/>
          </a:ln>
        </p:spPr>
        <p:txBody>
          <a:bodyPr wrap="none">
            <a:spAutoFit/>
          </a:bodyPr>
          <a:lstStyle/>
          <a:p>
            <a:r>
              <a:rPr lang="en-US" sz="3200" b="1"/>
              <a:t>cái bánh, Hoa ăn</a:t>
            </a:r>
          </a:p>
        </p:txBody>
      </p:sp>
      <p:sp>
        <p:nvSpPr>
          <p:cNvPr id="359437" name="Line 13"/>
          <p:cNvSpPr>
            <a:spLocks noChangeShapeType="1"/>
          </p:cNvSpPr>
          <p:nvPr/>
        </p:nvSpPr>
        <p:spPr bwMode="auto">
          <a:xfrm>
            <a:off x="6686550" y="1384300"/>
            <a:ext cx="685800" cy="0"/>
          </a:xfrm>
          <a:prstGeom prst="line">
            <a:avLst/>
          </a:prstGeom>
          <a:noFill/>
          <a:ln w="9525">
            <a:solidFill>
              <a:schemeClr val="tx1"/>
            </a:solidFill>
            <a:round/>
            <a:headEnd/>
            <a:tailEnd/>
          </a:ln>
        </p:spPr>
        <p:txBody>
          <a:bodyPr/>
          <a:lstStyle/>
          <a:p>
            <a:endParaRPr lang="en-US"/>
          </a:p>
        </p:txBody>
      </p:sp>
      <p:sp>
        <p:nvSpPr>
          <p:cNvPr id="359438" name="Text Box 14"/>
          <p:cNvSpPr txBox="1">
            <a:spLocks noChangeArrowheads="1"/>
          </p:cNvSpPr>
          <p:nvPr/>
        </p:nvSpPr>
        <p:spPr bwMode="auto">
          <a:xfrm>
            <a:off x="6807200" y="854075"/>
            <a:ext cx="441325" cy="646113"/>
          </a:xfrm>
          <a:prstGeom prst="rect">
            <a:avLst/>
          </a:prstGeom>
          <a:noFill/>
          <a:ln w="9525">
            <a:noFill/>
            <a:miter lim="800000"/>
            <a:headEnd/>
            <a:tailEnd/>
          </a:ln>
        </p:spPr>
        <p:txBody>
          <a:bodyPr wrap="none">
            <a:spAutoFit/>
          </a:bodyPr>
          <a:lstStyle/>
          <a:p>
            <a:r>
              <a:rPr lang="en-US" sz="3600" b="1"/>
              <a:t>2</a:t>
            </a:r>
          </a:p>
        </p:txBody>
      </p:sp>
      <p:sp>
        <p:nvSpPr>
          <p:cNvPr id="359439" name="Text Box 15"/>
          <p:cNvSpPr txBox="1">
            <a:spLocks noChangeArrowheads="1"/>
          </p:cNvSpPr>
          <p:nvPr/>
        </p:nvSpPr>
        <p:spPr bwMode="auto">
          <a:xfrm>
            <a:off x="6788150" y="1327150"/>
            <a:ext cx="441325" cy="646113"/>
          </a:xfrm>
          <a:prstGeom prst="rect">
            <a:avLst/>
          </a:prstGeom>
          <a:noFill/>
          <a:ln w="9525">
            <a:noFill/>
            <a:miter lim="800000"/>
            <a:headEnd/>
            <a:tailEnd/>
          </a:ln>
        </p:spPr>
        <p:txBody>
          <a:bodyPr wrap="none">
            <a:spAutoFit/>
          </a:bodyPr>
          <a:lstStyle/>
          <a:p>
            <a:r>
              <a:rPr lang="en-US" sz="3600" b="1"/>
              <a:t>5</a:t>
            </a:r>
          </a:p>
        </p:txBody>
      </p:sp>
      <p:sp>
        <p:nvSpPr>
          <p:cNvPr id="17422" name="Text Box 16"/>
          <p:cNvSpPr txBox="1">
            <a:spLocks noChangeArrowheads="1"/>
          </p:cNvSpPr>
          <p:nvPr/>
        </p:nvSpPr>
        <p:spPr bwMode="auto">
          <a:xfrm>
            <a:off x="1116013" y="1814513"/>
            <a:ext cx="2573337" cy="584200"/>
          </a:xfrm>
          <a:prstGeom prst="rect">
            <a:avLst/>
          </a:prstGeom>
          <a:noFill/>
          <a:ln w="9525">
            <a:noFill/>
            <a:miter lim="800000"/>
            <a:headEnd/>
            <a:tailEnd/>
          </a:ln>
        </p:spPr>
        <p:txBody>
          <a:bodyPr wrap="none">
            <a:spAutoFit/>
          </a:bodyPr>
          <a:lstStyle/>
          <a:p>
            <a:r>
              <a:rPr lang="en-US" sz="3200" b="1"/>
              <a:t>cái bánh đó.</a:t>
            </a:r>
          </a:p>
        </p:txBody>
      </p:sp>
      <p:sp>
        <p:nvSpPr>
          <p:cNvPr id="17423" name="Text Box 17"/>
          <p:cNvSpPr txBox="1">
            <a:spLocks noChangeArrowheads="1"/>
          </p:cNvSpPr>
          <p:nvPr/>
        </p:nvSpPr>
        <p:spPr bwMode="auto">
          <a:xfrm>
            <a:off x="3330575" y="1795463"/>
            <a:ext cx="5457825" cy="584200"/>
          </a:xfrm>
          <a:prstGeom prst="rect">
            <a:avLst/>
          </a:prstGeom>
          <a:noFill/>
          <a:ln w="9525">
            <a:noFill/>
            <a:miter lim="800000"/>
            <a:headEnd/>
            <a:tailEnd/>
          </a:ln>
        </p:spPr>
        <p:txBody>
          <a:bodyPr wrap="none">
            <a:spAutoFit/>
          </a:bodyPr>
          <a:lstStyle/>
          <a:p>
            <a:r>
              <a:rPr lang="en-US" sz="3200" b="1"/>
              <a:t>Hỏi ai ăn nhiều bánh hơn ?</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repeatCount="2000" fill="hold" grpId="0" nodeType="clickEffect">
                                  <p:stCondLst>
                                    <p:cond delay="0"/>
                                  </p:stCondLst>
                                  <p:childTnLst>
                                    <p:animEffect transition="out" filter="fade">
                                      <p:cBhvr>
                                        <p:cTn id="6" dur="500" tmFilter="0, 0; .2, .5; .8, .5; 1, 0"/>
                                        <p:tgtEl>
                                          <p:spTgt spid="359433"/>
                                        </p:tgtEl>
                                      </p:cBhvr>
                                    </p:animEffect>
                                    <p:animScale>
                                      <p:cBhvr>
                                        <p:cTn id="7" dur="250" autoRev="1" fill="hold"/>
                                        <p:tgtEl>
                                          <p:spTgt spid="359433"/>
                                        </p:tgtEl>
                                      </p:cBhvr>
                                      <p:by x="105000" y="105000"/>
                                    </p:animScale>
                                  </p:childTnLst>
                                </p:cTn>
                              </p:par>
                              <p:par>
                                <p:cTn id="8" presetID="26" presetClass="emph" presetSubtype="0" repeatCount="2000" fill="hold" grpId="0" nodeType="withEffect">
                                  <p:stCondLst>
                                    <p:cond delay="0"/>
                                  </p:stCondLst>
                                  <p:childTnLst>
                                    <p:animEffect transition="out" filter="fade">
                                      <p:cBhvr>
                                        <p:cTn id="9" dur="500" tmFilter="0, 0; .2, .5; .8, .5; 1, 0"/>
                                        <p:tgtEl>
                                          <p:spTgt spid="359434"/>
                                        </p:tgtEl>
                                      </p:cBhvr>
                                    </p:animEffect>
                                    <p:animScale>
                                      <p:cBhvr>
                                        <p:cTn id="10" dur="250" autoRev="1" fill="hold"/>
                                        <p:tgtEl>
                                          <p:spTgt spid="359434"/>
                                        </p:tgtEl>
                                      </p:cBhvr>
                                      <p:by x="105000" y="105000"/>
                                    </p:animScale>
                                  </p:childTnLst>
                                </p:cTn>
                              </p:par>
                              <p:par>
                                <p:cTn id="11" presetID="26" presetClass="emph" presetSubtype="0" repeatCount="2000" fill="hold" grpId="0" nodeType="withEffect">
                                  <p:stCondLst>
                                    <p:cond delay="0"/>
                                  </p:stCondLst>
                                  <p:childTnLst>
                                    <p:animEffect transition="out" filter="fade">
                                      <p:cBhvr>
                                        <p:cTn id="12" dur="500" tmFilter="0, 0; .2, .5; .8, .5; 1, 0"/>
                                        <p:tgtEl>
                                          <p:spTgt spid="359435"/>
                                        </p:tgtEl>
                                      </p:cBhvr>
                                    </p:animEffect>
                                    <p:animScale>
                                      <p:cBhvr>
                                        <p:cTn id="13" dur="250" autoRev="1" fill="hold"/>
                                        <p:tgtEl>
                                          <p:spTgt spid="359435"/>
                                        </p:tgtEl>
                                      </p:cBhvr>
                                      <p:by x="105000" y="105000"/>
                                    </p:animScale>
                                  </p:childTnLst>
                                </p:cTn>
                              </p:par>
                            </p:childTnLst>
                          </p:cTn>
                        </p:par>
                      </p:childTnLst>
                    </p:cTn>
                  </p:par>
                  <p:par>
                    <p:cTn id="14" fill="hold" nodeType="clickPar">
                      <p:stCondLst>
                        <p:cond delay="indefinite"/>
                      </p:stCondLst>
                      <p:childTnLst>
                        <p:par>
                          <p:cTn id="15" fill="hold" nodeType="withGroup">
                            <p:stCondLst>
                              <p:cond delay="0"/>
                            </p:stCondLst>
                            <p:childTnLst>
                              <p:par>
                                <p:cTn id="16" presetID="26" presetClass="emph" presetSubtype="0" repeatCount="2000" fill="hold" grpId="0" nodeType="clickEffect">
                                  <p:stCondLst>
                                    <p:cond delay="0"/>
                                  </p:stCondLst>
                                  <p:childTnLst>
                                    <p:animEffect transition="out" filter="fade">
                                      <p:cBhvr>
                                        <p:cTn id="17" dur="500" tmFilter="0, 0; .2, .5; .8, .5; 1, 0"/>
                                        <p:tgtEl>
                                          <p:spTgt spid="359437"/>
                                        </p:tgtEl>
                                      </p:cBhvr>
                                    </p:animEffect>
                                    <p:animScale>
                                      <p:cBhvr>
                                        <p:cTn id="18" dur="250" autoRev="1" fill="hold"/>
                                        <p:tgtEl>
                                          <p:spTgt spid="359437"/>
                                        </p:tgtEl>
                                      </p:cBhvr>
                                      <p:by x="105000" y="105000"/>
                                    </p:animScale>
                                  </p:childTnLst>
                                </p:cTn>
                              </p:par>
                              <p:par>
                                <p:cTn id="19" presetID="26" presetClass="emph" presetSubtype="0" repeatCount="2000" fill="hold" grpId="0" nodeType="withEffect">
                                  <p:stCondLst>
                                    <p:cond delay="0"/>
                                  </p:stCondLst>
                                  <p:childTnLst>
                                    <p:animEffect transition="out" filter="fade">
                                      <p:cBhvr>
                                        <p:cTn id="20" dur="500" tmFilter="0, 0; .2, .5; .8, .5; 1, 0"/>
                                        <p:tgtEl>
                                          <p:spTgt spid="359438"/>
                                        </p:tgtEl>
                                      </p:cBhvr>
                                    </p:animEffect>
                                    <p:animScale>
                                      <p:cBhvr>
                                        <p:cTn id="21" dur="250" autoRev="1" fill="hold"/>
                                        <p:tgtEl>
                                          <p:spTgt spid="359438"/>
                                        </p:tgtEl>
                                      </p:cBhvr>
                                      <p:by x="105000" y="105000"/>
                                    </p:animScale>
                                  </p:childTnLst>
                                </p:cTn>
                              </p:par>
                              <p:par>
                                <p:cTn id="22" presetID="26" presetClass="emph" presetSubtype="0" repeatCount="2000" fill="hold" grpId="0" nodeType="withEffect">
                                  <p:stCondLst>
                                    <p:cond delay="0"/>
                                  </p:stCondLst>
                                  <p:childTnLst>
                                    <p:animEffect transition="out" filter="fade">
                                      <p:cBhvr>
                                        <p:cTn id="23" dur="500" tmFilter="0, 0; .2, .5; .8, .5; 1, 0"/>
                                        <p:tgtEl>
                                          <p:spTgt spid="359439"/>
                                        </p:tgtEl>
                                      </p:cBhvr>
                                    </p:animEffect>
                                    <p:animScale>
                                      <p:cBhvr>
                                        <p:cTn id="24" dur="250" autoRev="1" fill="hold"/>
                                        <p:tgtEl>
                                          <p:spTgt spid="35943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33" grpId="0" animBg="1"/>
      <p:bldP spid="359434" grpId="0"/>
      <p:bldP spid="359435" grpId="0"/>
      <p:bldP spid="359437" grpId="0" animBg="1"/>
      <p:bldP spid="359438" grpId="0"/>
      <p:bldP spid="3594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669925" y="76200"/>
            <a:ext cx="1682750" cy="584200"/>
          </a:xfrm>
          <a:prstGeom prst="rect">
            <a:avLst/>
          </a:prstGeom>
          <a:noFill/>
          <a:ln w="9525">
            <a:noFill/>
            <a:miter lim="800000"/>
            <a:headEnd/>
            <a:tailEnd/>
          </a:ln>
        </p:spPr>
        <p:txBody>
          <a:bodyPr wrap="none">
            <a:spAutoFit/>
          </a:bodyPr>
          <a:lstStyle/>
          <a:p>
            <a:r>
              <a:rPr lang="en-US" sz="3200" b="1">
                <a:solidFill>
                  <a:srgbClr val="0000FF"/>
                </a:solidFill>
              </a:rPr>
              <a:t>Trả lời :</a:t>
            </a:r>
          </a:p>
        </p:txBody>
      </p:sp>
      <p:sp>
        <p:nvSpPr>
          <p:cNvPr id="18435" name="Text Box 5"/>
          <p:cNvSpPr txBox="1">
            <a:spLocks noChangeArrowheads="1"/>
          </p:cNvSpPr>
          <p:nvPr/>
        </p:nvSpPr>
        <p:spPr bwMode="auto">
          <a:xfrm>
            <a:off x="762000" y="3063875"/>
            <a:ext cx="1303338" cy="523875"/>
          </a:xfrm>
          <a:prstGeom prst="rect">
            <a:avLst/>
          </a:prstGeom>
          <a:noFill/>
          <a:ln w="9525">
            <a:noFill/>
            <a:miter lim="800000"/>
            <a:headEnd/>
            <a:tailEnd/>
          </a:ln>
        </p:spPr>
        <p:txBody>
          <a:bodyPr wrap="none">
            <a:spAutoFit/>
          </a:bodyPr>
          <a:lstStyle/>
          <a:p>
            <a:r>
              <a:rPr lang="en-US" sz="2800" b="1"/>
              <a:t>Mai ăn</a:t>
            </a:r>
          </a:p>
        </p:txBody>
      </p:sp>
      <p:sp>
        <p:nvSpPr>
          <p:cNvPr id="18436" name="Line 6"/>
          <p:cNvSpPr>
            <a:spLocks noChangeShapeType="1"/>
          </p:cNvSpPr>
          <p:nvPr/>
        </p:nvSpPr>
        <p:spPr bwMode="auto">
          <a:xfrm>
            <a:off x="2016125" y="3397250"/>
            <a:ext cx="609600" cy="0"/>
          </a:xfrm>
          <a:prstGeom prst="line">
            <a:avLst/>
          </a:prstGeom>
          <a:noFill/>
          <a:ln w="9525">
            <a:solidFill>
              <a:schemeClr val="tx1"/>
            </a:solidFill>
            <a:round/>
            <a:headEnd/>
            <a:tailEnd/>
          </a:ln>
        </p:spPr>
        <p:txBody>
          <a:bodyPr/>
          <a:lstStyle/>
          <a:p>
            <a:endParaRPr lang="en-US"/>
          </a:p>
        </p:txBody>
      </p:sp>
      <p:sp>
        <p:nvSpPr>
          <p:cNvPr id="18437" name="Text Box 7"/>
          <p:cNvSpPr txBox="1">
            <a:spLocks noChangeArrowheads="1"/>
          </p:cNvSpPr>
          <p:nvPr/>
        </p:nvSpPr>
        <p:spPr bwMode="auto">
          <a:xfrm>
            <a:off x="2130425" y="2851150"/>
            <a:ext cx="441325" cy="646113"/>
          </a:xfrm>
          <a:prstGeom prst="rect">
            <a:avLst/>
          </a:prstGeom>
          <a:noFill/>
          <a:ln w="9525">
            <a:noFill/>
            <a:miter lim="800000"/>
            <a:headEnd/>
            <a:tailEnd/>
          </a:ln>
        </p:spPr>
        <p:txBody>
          <a:bodyPr wrap="none">
            <a:spAutoFit/>
          </a:bodyPr>
          <a:lstStyle/>
          <a:p>
            <a:r>
              <a:rPr lang="en-US" sz="3600" b="1"/>
              <a:t>3</a:t>
            </a:r>
          </a:p>
        </p:txBody>
      </p:sp>
      <p:sp>
        <p:nvSpPr>
          <p:cNvPr id="18438" name="Text Box 8"/>
          <p:cNvSpPr txBox="1">
            <a:spLocks noChangeArrowheads="1"/>
          </p:cNvSpPr>
          <p:nvPr/>
        </p:nvSpPr>
        <p:spPr bwMode="auto">
          <a:xfrm>
            <a:off x="2111375" y="3340100"/>
            <a:ext cx="441325" cy="646113"/>
          </a:xfrm>
          <a:prstGeom prst="rect">
            <a:avLst/>
          </a:prstGeom>
          <a:noFill/>
          <a:ln w="9525">
            <a:noFill/>
            <a:miter lim="800000"/>
            <a:headEnd/>
            <a:tailEnd/>
          </a:ln>
        </p:spPr>
        <p:txBody>
          <a:bodyPr wrap="none">
            <a:spAutoFit/>
          </a:bodyPr>
          <a:lstStyle/>
          <a:p>
            <a:r>
              <a:rPr lang="en-US" sz="3600" b="1"/>
              <a:t>8</a:t>
            </a:r>
          </a:p>
        </p:txBody>
      </p:sp>
      <p:sp>
        <p:nvSpPr>
          <p:cNvPr id="18439" name="Text Box 9"/>
          <p:cNvSpPr txBox="1">
            <a:spLocks noChangeArrowheads="1"/>
          </p:cNvSpPr>
          <p:nvPr/>
        </p:nvSpPr>
        <p:spPr bwMode="auto">
          <a:xfrm>
            <a:off x="2724150" y="3063875"/>
            <a:ext cx="3241675" cy="523875"/>
          </a:xfrm>
          <a:prstGeom prst="rect">
            <a:avLst/>
          </a:prstGeom>
          <a:noFill/>
          <a:ln w="9525">
            <a:noFill/>
            <a:miter lim="800000"/>
            <a:headEnd/>
            <a:tailEnd/>
          </a:ln>
        </p:spPr>
        <p:txBody>
          <a:bodyPr wrap="none">
            <a:spAutoFit/>
          </a:bodyPr>
          <a:lstStyle/>
          <a:p>
            <a:r>
              <a:rPr lang="en-US" sz="2800" b="1"/>
              <a:t>cái bánh tức là ăn</a:t>
            </a:r>
          </a:p>
        </p:txBody>
      </p:sp>
      <p:sp>
        <p:nvSpPr>
          <p:cNvPr id="18440" name="Line 10"/>
          <p:cNvSpPr>
            <a:spLocks noChangeShapeType="1"/>
          </p:cNvSpPr>
          <p:nvPr/>
        </p:nvSpPr>
        <p:spPr bwMode="auto">
          <a:xfrm>
            <a:off x="5661025" y="3409950"/>
            <a:ext cx="609600" cy="0"/>
          </a:xfrm>
          <a:prstGeom prst="line">
            <a:avLst/>
          </a:prstGeom>
          <a:noFill/>
          <a:ln w="9525">
            <a:solidFill>
              <a:schemeClr val="tx1"/>
            </a:solidFill>
            <a:round/>
            <a:headEnd/>
            <a:tailEnd/>
          </a:ln>
        </p:spPr>
        <p:txBody>
          <a:bodyPr/>
          <a:lstStyle/>
          <a:p>
            <a:endParaRPr lang="en-US"/>
          </a:p>
        </p:txBody>
      </p:sp>
      <p:sp>
        <p:nvSpPr>
          <p:cNvPr id="18441" name="Text Box 11"/>
          <p:cNvSpPr txBox="1">
            <a:spLocks noChangeArrowheads="1"/>
          </p:cNvSpPr>
          <p:nvPr/>
        </p:nvSpPr>
        <p:spPr bwMode="auto">
          <a:xfrm>
            <a:off x="5641975" y="2863850"/>
            <a:ext cx="696913" cy="646113"/>
          </a:xfrm>
          <a:prstGeom prst="rect">
            <a:avLst/>
          </a:prstGeom>
          <a:noFill/>
          <a:ln w="9525">
            <a:noFill/>
            <a:miter lim="800000"/>
            <a:headEnd/>
            <a:tailEnd/>
          </a:ln>
        </p:spPr>
        <p:txBody>
          <a:bodyPr wrap="none">
            <a:spAutoFit/>
          </a:bodyPr>
          <a:lstStyle/>
          <a:p>
            <a:r>
              <a:rPr lang="en-US" sz="3600" b="1"/>
              <a:t>15</a:t>
            </a:r>
          </a:p>
        </p:txBody>
      </p:sp>
      <p:sp>
        <p:nvSpPr>
          <p:cNvPr id="18442" name="Text Box 12"/>
          <p:cNvSpPr txBox="1">
            <a:spLocks noChangeArrowheads="1"/>
          </p:cNvSpPr>
          <p:nvPr/>
        </p:nvSpPr>
        <p:spPr bwMode="auto">
          <a:xfrm>
            <a:off x="5603875" y="3352800"/>
            <a:ext cx="696913" cy="646113"/>
          </a:xfrm>
          <a:prstGeom prst="rect">
            <a:avLst/>
          </a:prstGeom>
          <a:noFill/>
          <a:ln w="9525">
            <a:noFill/>
            <a:miter lim="800000"/>
            <a:headEnd/>
            <a:tailEnd/>
          </a:ln>
        </p:spPr>
        <p:txBody>
          <a:bodyPr wrap="none">
            <a:spAutoFit/>
          </a:bodyPr>
          <a:lstStyle/>
          <a:p>
            <a:r>
              <a:rPr lang="en-US" sz="3600" b="1"/>
              <a:t>40</a:t>
            </a:r>
          </a:p>
        </p:txBody>
      </p:sp>
      <p:sp>
        <p:nvSpPr>
          <p:cNvPr id="18443" name="Text Box 13"/>
          <p:cNvSpPr txBox="1">
            <a:spLocks noChangeArrowheads="1"/>
          </p:cNvSpPr>
          <p:nvPr/>
        </p:nvSpPr>
        <p:spPr bwMode="auto">
          <a:xfrm>
            <a:off x="6289675" y="3044825"/>
            <a:ext cx="1743075" cy="523875"/>
          </a:xfrm>
          <a:prstGeom prst="rect">
            <a:avLst/>
          </a:prstGeom>
          <a:noFill/>
          <a:ln w="9525">
            <a:noFill/>
            <a:miter lim="800000"/>
            <a:headEnd/>
            <a:tailEnd/>
          </a:ln>
        </p:spPr>
        <p:txBody>
          <a:bodyPr wrap="none">
            <a:spAutoFit/>
          </a:bodyPr>
          <a:lstStyle/>
          <a:p>
            <a:r>
              <a:rPr lang="en-US" sz="2800" b="1"/>
              <a:t>cái bánh.</a:t>
            </a:r>
          </a:p>
        </p:txBody>
      </p:sp>
      <p:sp>
        <p:nvSpPr>
          <p:cNvPr id="18444" name="Text Box 15"/>
          <p:cNvSpPr txBox="1">
            <a:spLocks noChangeArrowheads="1"/>
          </p:cNvSpPr>
          <p:nvPr/>
        </p:nvSpPr>
        <p:spPr bwMode="auto">
          <a:xfrm>
            <a:off x="733425" y="4054475"/>
            <a:ext cx="1384300" cy="523875"/>
          </a:xfrm>
          <a:prstGeom prst="rect">
            <a:avLst/>
          </a:prstGeom>
          <a:noFill/>
          <a:ln w="9525">
            <a:noFill/>
            <a:miter lim="800000"/>
            <a:headEnd/>
            <a:tailEnd/>
          </a:ln>
        </p:spPr>
        <p:txBody>
          <a:bodyPr wrap="none">
            <a:spAutoFit/>
          </a:bodyPr>
          <a:lstStyle/>
          <a:p>
            <a:r>
              <a:rPr lang="en-US" sz="2800" b="1"/>
              <a:t>Hoa ăn</a:t>
            </a:r>
          </a:p>
        </p:txBody>
      </p:sp>
      <p:sp>
        <p:nvSpPr>
          <p:cNvPr id="18445" name="Line 16"/>
          <p:cNvSpPr>
            <a:spLocks noChangeShapeType="1"/>
          </p:cNvSpPr>
          <p:nvPr/>
        </p:nvSpPr>
        <p:spPr bwMode="auto">
          <a:xfrm>
            <a:off x="2025650" y="4384675"/>
            <a:ext cx="685800" cy="0"/>
          </a:xfrm>
          <a:prstGeom prst="line">
            <a:avLst/>
          </a:prstGeom>
          <a:noFill/>
          <a:ln w="9525">
            <a:solidFill>
              <a:schemeClr val="tx1"/>
            </a:solidFill>
            <a:round/>
            <a:headEnd/>
            <a:tailEnd/>
          </a:ln>
        </p:spPr>
        <p:txBody>
          <a:bodyPr/>
          <a:lstStyle/>
          <a:p>
            <a:endParaRPr lang="en-US"/>
          </a:p>
        </p:txBody>
      </p:sp>
      <p:sp>
        <p:nvSpPr>
          <p:cNvPr id="18446" name="Text Box 17"/>
          <p:cNvSpPr txBox="1">
            <a:spLocks noChangeArrowheads="1"/>
          </p:cNvSpPr>
          <p:nvPr/>
        </p:nvSpPr>
        <p:spPr bwMode="auto">
          <a:xfrm>
            <a:off x="2146300" y="3854450"/>
            <a:ext cx="441325" cy="646113"/>
          </a:xfrm>
          <a:prstGeom prst="rect">
            <a:avLst/>
          </a:prstGeom>
          <a:noFill/>
          <a:ln w="9525">
            <a:noFill/>
            <a:miter lim="800000"/>
            <a:headEnd/>
            <a:tailEnd/>
          </a:ln>
        </p:spPr>
        <p:txBody>
          <a:bodyPr wrap="none">
            <a:spAutoFit/>
          </a:bodyPr>
          <a:lstStyle/>
          <a:p>
            <a:r>
              <a:rPr lang="en-US" sz="3600" b="1"/>
              <a:t>2</a:t>
            </a:r>
          </a:p>
        </p:txBody>
      </p:sp>
      <p:sp>
        <p:nvSpPr>
          <p:cNvPr id="18447" name="Text Box 18"/>
          <p:cNvSpPr txBox="1">
            <a:spLocks noChangeArrowheads="1"/>
          </p:cNvSpPr>
          <p:nvPr/>
        </p:nvSpPr>
        <p:spPr bwMode="auto">
          <a:xfrm>
            <a:off x="2127250" y="4327525"/>
            <a:ext cx="441325" cy="646113"/>
          </a:xfrm>
          <a:prstGeom prst="rect">
            <a:avLst/>
          </a:prstGeom>
          <a:noFill/>
          <a:ln w="9525">
            <a:noFill/>
            <a:miter lim="800000"/>
            <a:headEnd/>
            <a:tailEnd/>
          </a:ln>
        </p:spPr>
        <p:txBody>
          <a:bodyPr wrap="none">
            <a:spAutoFit/>
          </a:bodyPr>
          <a:lstStyle/>
          <a:p>
            <a:r>
              <a:rPr lang="en-US" sz="3600" b="1"/>
              <a:t>5</a:t>
            </a:r>
          </a:p>
        </p:txBody>
      </p:sp>
      <p:sp>
        <p:nvSpPr>
          <p:cNvPr id="18448" name="Text Box 19"/>
          <p:cNvSpPr txBox="1">
            <a:spLocks noChangeArrowheads="1"/>
          </p:cNvSpPr>
          <p:nvPr/>
        </p:nvSpPr>
        <p:spPr bwMode="auto">
          <a:xfrm>
            <a:off x="2738438" y="4025900"/>
            <a:ext cx="3241675" cy="523875"/>
          </a:xfrm>
          <a:prstGeom prst="rect">
            <a:avLst/>
          </a:prstGeom>
          <a:noFill/>
          <a:ln w="9525">
            <a:noFill/>
            <a:miter lim="800000"/>
            <a:headEnd/>
            <a:tailEnd/>
          </a:ln>
        </p:spPr>
        <p:txBody>
          <a:bodyPr wrap="none">
            <a:spAutoFit/>
          </a:bodyPr>
          <a:lstStyle/>
          <a:p>
            <a:r>
              <a:rPr lang="en-US" sz="2800" b="1"/>
              <a:t>cái bánh tức là ăn</a:t>
            </a:r>
          </a:p>
        </p:txBody>
      </p:sp>
      <p:sp>
        <p:nvSpPr>
          <p:cNvPr id="18449" name="Text Box 20"/>
          <p:cNvSpPr txBox="1">
            <a:spLocks noChangeArrowheads="1"/>
          </p:cNvSpPr>
          <p:nvPr/>
        </p:nvSpPr>
        <p:spPr bwMode="auto">
          <a:xfrm>
            <a:off x="5645150" y="3835400"/>
            <a:ext cx="696913" cy="646113"/>
          </a:xfrm>
          <a:prstGeom prst="rect">
            <a:avLst/>
          </a:prstGeom>
          <a:noFill/>
          <a:ln w="9525">
            <a:noFill/>
            <a:miter lim="800000"/>
            <a:headEnd/>
            <a:tailEnd/>
          </a:ln>
        </p:spPr>
        <p:txBody>
          <a:bodyPr wrap="none">
            <a:spAutoFit/>
          </a:bodyPr>
          <a:lstStyle/>
          <a:p>
            <a:r>
              <a:rPr lang="en-US" sz="3600" b="1"/>
              <a:t>16</a:t>
            </a:r>
          </a:p>
        </p:txBody>
      </p:sp>
      <p:sp>
        <p:nvSpPr>
          <p:cNvPr id="18450" name="Text Box 21"/>
          <p:cNvSpPr txBox="1">
            <a:spLocks noChangeArrowheads="1"/>
          </p:cNvSpPr>
          <p:nvPr/>
        </p:nvSpPr>
        <p:spPr bwMode="auto">
          <a:xfrm>
            <a:off x="5651500" y="4308475"/>
            <a:ext cx="696913" cy="646113"/>
          </a:xfrm>
          <a:prstGeom prst="rect">
            <a:avLst/>
          </a:prstGeom>
          <a:noFill/>
          <a:ln w="9525">
            <a:noFill/>
            <a:miter lim="800000"/>
            <a:headEnd/>
            <a:tailEnd/>
          </a:ln>
        </p:spPr>
        <p:txBody>
          <a:bodyPr wrap="none">
            <a:spAutoFit/>
          </a:bodyPr>
          <a:lstStyle/>
          <a:p>
            <a:r>
              <a:rPr lang="en-US" sz="3600" b="1"/>
              <a:t>40</a:t>
            </a:r>
          </a:p>
        </p:txBody>
      </p:sp>
      <p:sp>
        <p:nvSpPr>
          <p:cNvPr id="18451" name="Line 22"/>
          <p:cNvSpPr>
            <a:spLocks noChangeShapeType="1"/>
          </p:cNvSpPr>
          <p:nvPr/>
        </p:nvSpPr>
        <p:spPr bwMode="auto">
          <a:xfrm>
            <a:off x="5607050" y="4384675"/>
            <a:ext cx="685800" cy="0"/>
          </a:xfrm>
          <a:prstGeom prst="line">
            <a:avLst/>
          </a:prstGeom>
          <a:noFill/>
          <a:ln w="9525">
            <a:solidFill>
              <a:schemeClr val="tx1"/>
            </a:solidFill>
            <a:round/>
            <a:headEnd/>
            <a:tailEnd/>
          </a:ln>
        </p:spPr>
        <p:txBody>
          <a:bodyPr/>
          <a:lstStyle/>
          <a:p>
            <a:endParaRPr lang="en-US"/>
          </a:p>
        </p:txBody>
      </p:sp>
      <p:sp>
        <p:nvSpPr>
          <p:cNvPr id="18452" name="Text Box 23"/>
          <p:cNvSpPr txBox="1">
            <a:spLocks noChangeArrowheads="1"/>
          </p:cNvSpPr>
          <p:nvPr/>
        </p:nvSpPr>
        <p:spPr bwMode="auto">
          <a:xfrm>
            <a:off x="6343650" y="4025900"/>
            <a:ext cx="1743075" cy="523875"/>
          </a:xfrm>
          <a:prstGeom prst="rect">
            <a:avLst/>
          </a:prstGeom>
          <a:noFill/>
          <a:ln w="9525">
            <a:noFill/>
            <a:miter lim="800000"/>
            <a:headEnd/>
            <a:tailEnd/>
          </a:ln>
        </p:spPr>
        <p:txBody>
          <a:bodyPr wrap="none">
            <a:spAutoFit/>
          </a:bodyPr>
          <a:lstStyle/>
          <a:p>
            <a:r>
              <a:rPr lang="en-US" sz="2800" b="1"/>
              <a:t>cái bánh.</a:t>
            </a:r>
          </a:p>
        </p:txBody>
      </p:sp>
      <p:sp>
        <p:nvSpPr>
          <p:cNvPr id="18453" name="Text Box 24"/>
          <p:cNvSpPr txBox="1">
            <a:spLocks noChangeArrowheads="1"/>
          </p:cNvSpPr>
          <p:nvPr/>
        </p:nvSpPr>
        <p:spPr bwMode="auto">
          <a:xfrm>
            <a:off x="752475" y="5197475"/>
            <a:ext cx="539750" cy="519113"/>
          </a:xfrm>
          <a:prstGeom prst="rect">
            <a:avLst/>
          </a:prstGeom>
          <a:noFill/>
          <a:ln w="9525">
            <a:noFill/>
            <a:miter lim="800000"/>
            <a:headEnd/>
            <a:tailEnd/>
          </a:ln>
        </p:spPr>
        <p:txBody>
          <a:bodyPr wrap="none">
            <a:spAutoFit/>
          </a:bodyPr>
          <a:lstStyle/>
          <a:p>
            <a:r>
              <a:rPr lang="en-US" sz="2800" b="1"/>
              <a:t>Vì</a:t>
            </a:r>
          </a:p>
        </p:txBody>
      </p:sp>
      <p:sp>
        <p:nvSpPr>
          <p:cNvPr id="18454" name="Line 25"/>
          <p:cNvSpPr>
            <a:spLocks noChangeShapeType="1"/>
          </p:cNvSpPr>
          <p:nvPr/>
        </p:nvSpPr>
        <p:spPr bwMode="auto">
          <a:xfrm>
            <a:off x="2546350" y="5511800"/>
            <a:ext cx="609600" cy="0"/>
          </a:xfrm>
          <a:prstGeom prst="line">
            <a:avLst/>
          </a:prstGeom>
          <a:noFill/>
          <a:ln w="9525">
            <a:solidFill>
              <a:schemeClr val="tx1"/>
            </a:solidFill>
            <a:round/>
            <a:headEnd/>
            <a:tailEnd/>
          </a:ln>
        </p:spPr>
        <p:txBody>
          <a:bodyPr/>
          <a:lstStyle/>
          <a:p>
            <a:endParaRPr lang="en-US"/>
          </a:p>
        </p:txBody>
      </p:sp>
      <p:sp>
        <p:nvSpPr>
          <p:cNvPr id="18455" name="Text Box 26"/>
          <p:cNvSpPr txBox="1">
            <a:spLocks noChangeArrowheads="1"/>
          </p:cNvSpPr>
          <p:nvPr/>
        </p:nvSpPr>
        <p:spPr bwMode="auto">
          <a:xfrm>
            <a:off x="2527300" y="4965700"/>
            <a:ext cx="696913" cy="646113"/>
          </a:xfrm>
          <a:prstGeom prst="rect">
            <a:avLst/>
          </a:prstGeom>
          <a:noFill/>
          <a:ln w="9525">
            <a:noFill/>
            <a:miter lim="800000"/>
            <a:headEnd/>
            <a:tailEnd/>
          </a:ln>
        </p:spPr>
        <p:txBody>
          <a:bodyPr wrap="none">
            <a:spAutoFit/>
          </a:bodyPr>
          <a:lstStyle/>
          <a:p>
            <a:r>
              <a:rPr lang="en-US" sz="3600" b="1"/>
              <a:t>15</a:t>
            </a:r>
          </a:p>
        </p:txBody>
      </p:sp>
      <p:sp>
        <p:nvSpPr>
          <p:cNvPr id="18456" name="Text Box 27"/>
          <p:cNvSpPr txBox="1">
            <a:spLocks noChangeArrowheads="1"/>
          </p:cNvSpPr>
          <p:nvPr/>
        </p:nvSpPr>
        <p:spPr bwMode="auto">
          <a:xfrm>
            <a:off x="2489200" y="5454650"/>
            <a:ext cx="696913" cy="646113"/>
          </a:xfrm>
          <a:prstGeom prst="rect">
            <a:avLst/>
          </a:prstGeom>
          <a:noFill/>
          <a:ln w="9525">
            <a:noFill/>
            <a:miter lim="800000"/>
            <a:headEnd/>
            <a:tailEnd/>
          </a:ln>
        </p:spPr>
        <p:txBody>
          <a:bodyPr wrap="none">
            <a:spAutoFit/>
          </a:bodyPr>
          <a:lstStyle/>
          <a:p>
            <a:r>
              <a:rPr lang="en-US" sz="3600" b="1"/>
              <a:t>40</a:t>
            </a:r>
          </a:p>
        </p:txBody>
      </p:sp>
      <p:sp>
        <p:nvSpPr>
          <p:cNvPr id="18457" name="Text Box 28"/>
          <p:cNvSpPr txBox="1">
            <a:spLocks noChangeArrowheads="1"/>
          </p:cNvSpPr>
          <p:nvPr/>
        </p:nvSpPr>
        <p:spPr bwMode="auto">
          <a:xfrm>
            <a:off x="1352550" y="4962525"/>
            <a:ext cx="696913" cy="646113"/>
          </a:xfrm>
          <a:prstGeom prst="rect">
            <a:avLst/>
          </a:prstGeom>
          <a:noFill/>
          <a:ln w="9525">
            <a:noFill/>
            <a:miter lim="800000"/>
            <a:headEnd/>
            <a:tailEnd/>
          </a:ln>
        </p:spPr>
        <p:txBody>
          <a:bodyPr wrap="none">
            <a:spAutoFit/>
          </a:bodyPr>
          <a:lstStyle/>
          <a:p>
            <a:r>
              <a:rPr lang="en-US" sz="3600" b="1"/>
              <a:t>16</a:t>
            </a:r>
          </a:p>
        </p:txBody>
      </p:sp>
      <p:sp>
        <p:nvSpPr>
          <p:cNvPr id="18458" name="Text Box 29"/>
          <p:cNvSpPr txBox="1">
            <a:spLocks noChangeArrowheads="1"/>
          </p:cNvSpPr>
          <p:nvPr/>
        </p:nvSpPr>
        <p:spPr bwMode="auto">
          <a:xfrm>
            <a:off x="1358900" y="5435600"/>
            <a:ext cx="696913" cy="646113"/>
          </a:xfrm>
          <a:prstGeom prst="rect">
            <a:avLst/>
          </a:prstGeom>
          <a:noFill/>
          <a:ln w="9525">
            <a:noFill/>
            <a:miter lim="800000"/>
            <a:headEnd/>
            <a:tailEnd/>
          </a:ln>
        </p:spPr>
        <p:txBody>
          <a:bodyPr wrap="none">
            <a:spAutoFit/>
          </a:bodyPr>
          <a:lstStyle/>
          <a:p>
            <a:r>
              <a:rPr lang="en-US" sz="3600" b="1"/>
              <a:t>40</a:t>
            </a:r>
          </a:p>
        </p:txBody>
      </p:sp>
      <p:sp>
        <p:nvSpPr>
          <p:cNvPr id="18459" name="Line 30"/>
          <p:cNvSpPr>
            <a:spLocks noChangeShapeType="1"/>
          </p:cNvSpPr>
          <p:nvPr/>
        </p:nvSpPr>
        <p:spPr bwMode="auto">
          <a:xfrm>
            <a:off x="1314450" y="5511800"/>
            <a:ext cx="685800" cy="0"/>
          </a:xfrm>
          <a:prstGeom prst="line">
            <a:avLst/>
          </a:prstGeom>
          <a:noFill/>
          <a:ln w="9525">
            <a:solidFill>
              <a:schemeClr val="tx1"/>
            </a:solidFill>
            <a:round/>
            <a:headEnd/>
            <a:tailEnd/>
          </a:ln>
        </p:spPr>
        <p:txBody>
          <a:bodyPr/>
          <a:lstStyle/>
          <a:p>
            <a:endParaRPr lang="en-US"/>
          </a:p>
        </p:txBody>
      </p:sp>
      <p:sp>
        <p:nvSpPr>
          <p:cNvPr id="18460" name="Text Box 31"/>
          <p:cNvSpPr txBox="1">
            <a:spLocks noChangeArrowheads="1"/>
          </p:cNvSpPr>
          <p:nvPr/>
        </p:nvSpPr>
        <p:spPr bwMode="auto">
          <a:xfrm>
            <a:off x="2028825" y="5175250"/>
            <a:ext cx="454025" cy="646113"/>
          </a:xfrm>
          <a:prstGeom prst="rect">
            <a:avLst/>
          </a:prstGeom>
          <a:noFill/>
          <a:ln w="9525">
            <a:noFill/>
            <a:miter lim="800000"/>
            <a:headEnd/>
            <a:tailEnd/>
          </a:ln>
        </p:spPr>
        <p:txBody>
          <a:bodyPr wrap="none">
            <a:spAutoFit/>
          </a:bodyPr>
          <a:lstStyle/>
          <a:p>
            <a:r>
              <a:rPr lang="en-US" sz="3600" b="1"/>
              <a:t>&gt;</a:t>
            </a:r>
          </a:p>
        </p:txBody>
      </p:sp>
      <p:sp>
        <p:nvSpPr>
          <p:cNvPr id="18461" name="Text Box 32"/>
          <p:cNvSpPr txBox="1">
            <a:spLocks noChangeArrowheads="1"/>
          </p:cNvSpPr>
          <p:nvPr/>
        </p:nvSpPr>
        <p:spPr bwMode="auto">
          <a:xfrm>
            <a:off x="3243263" y="5178425"/>
            <a:ext cx="5032375" cy="523875"/>
          </a:xfrm>
          <a:prstGeom prst="rect">
            <a:avLst/>
          </a:prstGeom>
          <a:noFill/>
          <a:ln w="9525">
            <a:noFill/>
            <a:miter lim="800000"/>
            <a:headEnd/>
            <a:tailEnd/>
          </a:ln>
        </p:spPr>
        <p:txBody>
          <a:bodyPr wrap="none">
            <a:spAutoFit/>
          </a:bodyPr>
          <a:lstStyle/>
          <a:p>
            <a:r>
              <a:rPr lang="en-US" sz="2800" b="1"/>
              <a:t>nên Hoa ăn nhiều bánh hơn.</a:t>
            </a:r>
          </a:p>
        </p:txBody>
      </p:sp>
      <p:sp>
        <p:nvSpPr>
          <p:cNvPr id="18462" name="Line 33"/>
          <p:cNvSpPr>
            <a:spLocks noChangeShapeType="1"/>
          </p:cNvSpPr>
          <p:nvPr/>
        </p:nvSpPr>
        <p:spPr bwMode="auto">
          <a:xfrm>
            <a:off x="19050" y="6419850"/>
            <a:ext cx="7981950" cy="0"/>
          </a:xfrm>
          <a:prstGeom prst="line">
            <a:avLst/>
          </a:prstGeom>
          <a:noFill/>
          <a:ln w="38100">
            <a:solidFill>
              <a:srgbClr val="FFFF00"/>
            </a:solidFill>
            <a:round/>
            <a:headEnd/>
            <a:tailEnd/>
          </a:ln>
        </p:spPr>
        <p:txBody>
          <a:bodyPr/>
          <a:lstStyle/>
          <a:p>
            <a:endParaRPr lang="en-US"/>
          </a:p>
        </p:txBody>
      </p:sp>
      <p:sp>
        <p:nvSpPr>
          <p:cNvPr id="18463" name="Line 34"/>
          <p:cNvSpPr>
            <a:spLocks noChangeShapeType="1"/>
          </p:cNvSpPr>
          <p:nvPr/>
        </p:nvSpPr>
        <p:spPr bwMode="auto">
          <a:xfrm>
            <a:off x="76200" y="6324600"/>
            <a:ext cx="7696200" cy="0"/>
          </a:xfrm>
          <a:prstGeom prst="line">
            <a:avLst/>
          </a:prstGeom>
          <a:noFill/>
          <a:ln w="38100">
            <a:solidFill>
              <a:srgbClr val="0000FF"/>
            </a:solidFill>
            <a:round/>
            <a:headEnd/>
            <a:tailEnd/>
          </a:ln>
        </p:spPr>
        <p:txBody>
          <a:bodyPr/>
          <a:lstStyle/>
          <a:p>
            <a:endParaRPr lang="en-US"/>
          </a:p>
        </p:txBody>
      </p:sp>
      <p:sp>
        <p:nvSpPr>
          <p:cNvPr id="18464" name="Line 37"/>
          <p:cNvSpPr>
            <a:spLocks noChangeShapeType="1"/>
          </p:cNvSpPr>
          <p:nvPr/>
        </p:nvSpPr>
        <p:spPr bwMode="auto">
          <a:xfrm>
            <a:off x="228600" y="838200"/>
            <a:ext cx="0" cy="5867400"/>
          </a:xfrm>
          <a:prstGeom prst="line">
            <a:avLst/>
          </a:prstGeom>
          <a:noFill/>
          <a:ln w="38100">
            <a:solidFill>
              <a:srgbClr val="FF00FF"/>
            </a:solidFill>
            <a:round/>
            <a:headEnd/>
            <a:tailEnd/>
          </a:ln>
        </p:spPr>
        <p:txBody>
          <a:bodyPr/>
          <a:lstStyle/>
          <a:p>
            <a:endParaRPr lang="en-US"/>
          </a:p>
        </p:txBody>
      </p:sp>
      <p:sp>
        <p:nvSpPr>
          <p:cNvPr id="18465" name="Line 38"/>
          <p:cNvSpPr>
            <a:spLocks noChangeShapeType="1"/>
          </p:cNvSpPr>
          <p:nvPr/>
        </p:nvSpPr>
        <p:spPr bwMode="auto">
          <a:xfrm>
            <a:off x="304800" y="1295400"/>
            <a:ext cx="0" cy="5619750"/>
          </a:xfrm>
          <a:prstGeom prst="line">
            <a:avLst/>
          </a:prstGeom>
          <a:noFill/>
          <a:ln w="38100">
            <a:solidFill>
              <a:srgbClr val="FF0000"/>
            </a:solidFill>
            <a:round/>
            <a:headEnd/>
            <a:tailEnd/>
          </a:ln>
        </p:spPr>
        <p:txBody>
          <a:bodyPr/>
          <a:lstStyle/>
          <a:p>
            <a:endParaRPr lang="en-US"/>
          </a:p>
        </p:txBody>
      </p:sp>
      <p:sp>
        <p:nvSpPr>
          <p:cNvPr id="18466" name="Text Box 39"/>
          <p:cNvSpPr txBox="1">
            <a:spLocks noChangeArrowheads="1"/>
          </p:cNvSpPr>
          <p:nvPr/>
        </p:nvSpPr>
        <p:spPr bwMode="auto">
          <a:xfrm>
            <a:off x="746125" y="1038225"/>
            <a:ext cx="3438525" cy="523875"/>
          </a:xfrm>
          <a:prstGeom prst="rect">
            <a:avLst/>
          </a:prstGeom>
          <a:noFill/>
          <a:ln w="9525">
            <a:noFill/>
            <a:miter lim="800000"/>
            <a:headEnd/>
            <a:tailEnd/>
          </a:ln>
        </p:spPr>
        <p:txBody>
          <a:bodyPr wrap="none">
            <a:spAutoFit/>
          </a:bodyPr>
          <a:lstStyle/>
          <a:p>
            <a:r>
              <a:rPr lang="en-US" sz="2800" b="1"/>
              <a:t>Quy đồng mẫu số: </a:t>
            </a:r>
          </a:p>
        </p:txBody>
      </p:sp>
      <p:sp>
        <p:nvSpPr>
          <p:cNvPr id="18467" name="Line 40"/>
          <p:cNvSpPr>
            <a:spLocks noChangeShapeType="1"/>
          </p:cNvSpPr>
          <p:nvPr/>
        </p:nvSpPr>
        <p:spPr bwMode="auto">
          <a:xfrm>
            <a:off x="3756025" y="1352550"/>
            <a:ext cx="609600" cy="0"/>
          </a:xfrm>
          <a:prstGeom prst="line">
            <a:avLst/>
          </a:prstGeom>
          <a:noFill/>
          <a:ln w="9525">
            <a:solidFill>
              <a:schemeClr val="tx1"/>
            </a:solidFill>
            <a:round/>
            <a:headEnd/>
            <a:tailEnd/>
          </a:ln>
        </p:spPr>
        <p:txBody>
          <a:bodyPr/>
          <a:lstStyle/>
          <a:p>
            <a:endParaRPr lang="en-US"/>
          </a:p>
        </p:txBody>
      </p:sp>
      <p:sp>
        <p:nvSpPr>
          <p:cNvPr id="18468" name="Text Box 41"/>
          <p:cNvSpPr txBox="1">
            <a:spLocks noChangeArrowheads="1"/>
          </p:cNvSpPr>
          <p:nvPr/>
        </p:nvSpPr>
        <p:spPr bwMode="auto">
          <a:xfrm>
            <a:off x="3870325" y="806450"/>
            <a:ext cx="441325" cy="646113"/>
          </a:xfrm>
          <a:prstGeom prst="rect">
            <a:avLst/>
          </a:prstGeom>
          <a:noFill/>
          <a:ln w="9525">
            <a:noFill/>
            <a:miter lim="800000"/>
            <a:headEnd/>
            <a:tailEnd/>
          </a:ln>
        </p:spPr>
        <p:txBody>
          <a:bodyPr wrap="none">
            <a:spAutoFit/>
          </a:bodyPr>
          <a:lstStyle/>
          <a:p>
            <a:r>
              <a:rPr lang="en-US" sz="3600" b="1"/>
              <a:t>3</a:t>
            </a:r>
          </a:p>
        </p:txBody>
      </p:sp>
      <p:sp>
        <p:nvSpPr>
          <p:cNvPr id="18469" name="Text Box 42"/>
          <p:cNvSpPr txBox="1">
            <a:spLocks noChangeArrowheads="1"/>
          </p:cNvSpPr>
          <p:nvPr/>
        </p:nvSpPr>
        <p:spPr bwMode="auto">
          <a:xfrm>
            <a:off x="3851275" y="1295400"/>
            <a:ext cx="441325" cy="646113"/>
          </a:xfrm>
          <a:prstGeom prst="rect">
            <a:avLst/>
          </a:prstGeom>
          <a:noFill/>
          <a:ln w="9525">
            <a:noFill/>
            <a:miter lim="800000"/>
            <a:headEnd/>
            <a:tailEnd/>
          </a:ln>
        </p:spPr>
        <p:txBody>
          <a:bodyPr wrap="none">
            <a:spAutoFit/>
          </a:bodyPr>
          <a:lstStyle/>
          <a:p>
            <a:r>
              <a:rPr lang="en-US" sz="3600" b="1"/>
              <a:t>8</a:t>
            </a:r>
          </a:p>
        </p:txBody>
      </p:sp>
      <p:sp>
        <p:nvSpPr>
          <p:cNvPr id="18470" name="Text Box 44"/>
          <p:cNvSpPr txBox="1">
            <a:spLocks noChangeArrowheads="1"/>
          </p:cNvSpPr>
          <p:nvPr/>
        </p:nvSpPr>
        <p:spPr bwMode="auto">
          <a:xfrm>
            <a:off x="4327525" y="1062038"/>
            <a:ext cx="395288" cy="523875"/>
          </a:xfrm>
          <a:prstGeom prst="rect">
            <a:avLst/>
          </a:prstGeom>
          <a:noFill/>
          <a:ln w="9525">
            <a:noFill/>
            <a:miter lim="800000"/>
            <a:headEnd/>
            <a:tailEnd/>
          </a:ln>
        </p:spPr>
        <p:txBody>
          <a:bodyPr wrap="none">
            <a:spAutoFit/>
          </a:bodyPr>
          <a:lstStyle/>
          <a:p>
            <a:r>
              <a:rPr lang="en-US" sz="2800" b="1"/>
              <a:t>=</a:t>
            </a:r>
          </a:p>
        </p:txBody>
      </p:sp>
      <p:sp>
        <p:nvSpPr>
          <p:cNvPr id="18471" name="Line 45"/>
          <p:cNvSpPr>
            <a:spLocks noChangeShapeType="1"/>
          </p:cNvSpPr>
          <p:nvPr/>
        </p:nvSpPr>
        <p:spPr bwMode="auto">
          <a:xfrm>
            <a:off x="4800600" y="1352550"/>
            <a:ext cx="914400" cy="0"/>
          </a:xfrm>
          <a:prstGeom prst="line">
            <a:avLst/>
          </a:prstGeom>
          <a:noFill/>
          <a:ln w="9525">
            <a:solidFill>
              <a:schemeClr val="tx1"/>
            </a:solidFill>
            <a:round/>
            <a:headEnd/>
            <a:tailEnd/>
          </a:ln>
        </p:spPr>
        <p:txBody>
          <a:bodyPr/>
          <a:lstStyle/>
          <a:p>
            <a:endParaRPr lang="en-US"/>
          </a:p>
        </p:txBody>
      </p:sp>
      <p:sp>
        <p:nvSpPr>
          <p:cNvPr id="18472" name="Text Box 47"/>
          <p:cNvSpPr txBox="1">
            <a:spLocks noChangeArrowheads="1"/>
          </p:cNvSpPr>
          <p:nvPr/>
        </p:nvSpPr>
        <p:spPr bwMode="auto">
          <a:xfrm>
            <a:off x="4727575" y="806450"/>
            <a:ext cx="1211263" cy="646113"/>
          </a:xfrm>
          <a:prstGeom prst="rect">
            <a:avLst/>
          </a:prstGeom>
          <a:noFill/>
          <a:ln w="9525">
            <a:noFill/>
            <a:miter lim="800000"/>
            <a:headEnd/>
            <a:tailEnd/>
          </a:ln>
        </p:spPr>
        <p:txBody>
          <a:bodyPr wrap="none">
            <a:spAutoFit/>
          </a:bodyPr>
          <a:lstStyle/>
          <a:p>
            <a:r>
              <a:rPr lang="en-US" sz="3600" b="1"/>
              <a:t>3 x 5</a:t>
            </a:r>
          </a:p>
        </p:txBody>
      </p:sp>
      <p:sp>
        <p:nvSpPr>
          <p:cNvPr id="18473" name="Text Box 48"/>
          <p:cNvSpPr txBox="1">
            <a:spLocks noChangeArrowheads="1"/>
          </p:cNvSpPr>
          <p:nvPr/>
        </p:nvSpPr>
        <p:spPr bwMode="auto">
          <a:xfrm>
            <a:off x="4724400" y="1295400"/>
            <a:ext cx="1211263" cy="646113"/>
          </a:xfrm>
          <a:prstGeom prst="rect">
            <a:avLst/>
          </a:prstGeom>
          <a:noFill/>
          <a:ln w="9525">
            <a:noFill/>
            <a:miter lim="800000"/>
            <a:headEnd/>
            <a:tailEnd/>
          </a:ln>
        </p:spPr>
        <p:txBody>
          <a:bodyPr wrap="none">
            <a:spAutoFit/>
          </a:bodyPr>
          <a:lstStyle/>
          <a:p>
            <a:r>
              <a:rPr lang="en-US" sz="3600" b="1"/>
              <a:t>8 x 5</a:t>
            </a:r>
          </a:p>
        </p:txBody>
      </p:sp>
      <p:sp>
        <p:nvSpPr>
          <p:cNvPr id="18474" name="Text Box 49"/>
          <p:cNvSpPr txBox="1">
            <a:spLocks noChangeArrowheads="1"/>
          </p:cNvSpPr>
          <p:nvPr/>
        </p:nvSpPr>
        <p:spPr bwMode="auto">
          <a:xfrm>
            <a:off x="5695950" y="1066800"/>
            <a:ext cx="395288" cy="523875"/>
          </a:xfrm>
          <a:prstGeom prst="rect">
            <a:avLst/>
          </a:prstGeom>
          <a:noFill/>
          <a:ln w="9525">
            <a:noFill/>
            <a:miter lim="800000"/>
            <a:headEnd/>
            <a:tailEnd/>
          </a:ln>
        </p:spPr>
        <p:txBody>
          <a:bodyPr wrap="none">
            <a:spAutoFit/>
          </a:bodyPr>
          <a:lstStyle/>
          <a:p>
            <a:r>
              <a:rPr lang="en-US" sz="2800" b="1"/>
              <a:t>=</a:t>
            </a:r>
          </a:p>
        </p:txBody>
      </p:sp>
      <p:sp>
        <p:nvSpPr>
          <p:cNvPr id="18475" name="Line 50"/>
          <p:cNvSpPr>
            <a:spLocks noChangeShapeType="1"/>
          </p:cNvSpPr>
          <p:nvPr/>
        </p:nvSpPr>
        <p:spPr bwMode="auto">
          <a:xfrm>
            <a:off x="6076950" y="1333500"/>
            <a:ext cx="609600" cy="0"/>
          </a:xfrm>
          <a:prstGeom prst="line">
            <a:avLst/>
          </a:prstGeom>
          <a:noFill/>
          <a:ln w="9525">
            <a:solidFill>
              <a:schemeClr val="tx1"/>
            </a:solidFill>
            <a:round/>
            <a:headEnd/>
            <a:tailEnd/>
          </a:ln>
        </p:spPr>
        <p:txBody>
          <a:bodyPr/>
          <a:lstStyle/>
          <a:p>
            <a:endParaRPr lang="en-US"/>
          </a:p>
        </p:txBody>
      </p:sp>
      <p:sp>
        <p:nvSpPr>
          <p:cNvPr id="18476" name="Text Box 51"/>
          <p:cNvSpPr txBox="1">
            <a:spLocks noChangeArrowheads="1"/>
          </p:cNvSpPr>
          <p:nvPr/>
        </p:nvSpPr>
        <p:spPr bwMode="auto">
          <a:xfrm>
            <a:off x="6057900" y="787400"/>
            <a:ext cx="696913" cy="646113"/>
          </a:xfrm>
          <a:prstGeom prst="rect">
            <a:avLst/>
          </a:prstGeom>
          <a:noFill/>
          <a:ln w="9525">
            <a:noFill/>
            <a:miter lim="800000"/>
            <a:headEnd/>
            <a:tailEnd/>
          </a:ln>
        </p:spPr>
        <p:txBody>
          <a:bodyPr wrap="none">
            <a:spAutoFit/>
          </a:bodyPr>
          <a:lstStyle/>
          <a:p>
            <a:r>
              <a:rPr lang="en-US" sz="3600" b="1"/>
              <a:t>15</a:t>
            </a:r>
          </a:p>
        </p:txBody>
      </p:sp>
      <p:sp>
        <p:nvSpPr>
          <p:cNvPr id="18477" name="Text Box 52"/>
          <p:cNvSpPr txBox="1">
            <a:spLocks noChangeArrowheads="1"/>
          </p:cNvSpPr>
          <p:nvPr/>
        </p:nvSpPr>
        <p:spPr bwMode="auto">
          <a:xfrm>
            <a:off x="6038850" y="1295400"/>
            <a:ext cx="696913" cy="646113"/>
          </a:xfrm>
          <a:prstGeom prst="rect">
            <a:avLst/>
          </a:prstGeom>
          <a:noFill/>
          <a:ln w="9525">
            <a:noFill/>
            <a:miter lim="800000"/>
            <a:headEnd/>
            <a:tailEnd/>
          </a:ln>
        </p:spPr>
        <p:txBody>
          <a:bodyPr wrap="none">
            <a:spAutoFit/>
          </a:bodyPr>
          <a:lstStyle/>
          <a:p>
            <a:r>
              <a:rPr lang="en-US" sz="3600" b="1"/>
              <a:t>40</a:t>
            </a:r>
          </a:p>
        </p:txBody>
      </p:sp>
      <p:sp>
        <p:nvSpPr>
          <p:cNvPr id="18478" name="Line 53"/>
          <p:cNvSpPr>
            <a:spLocks noChangeShapeType="1"/>
          </p:cNvSpPr>
          <p:nvPr/>
        </p:nvSpPr>
        <p:spPr bwMode="auto">
          <a:xfrm>
            <a:off x="3727450" y="2400300"/>
            <a:ext cx="685800" cy="0"/>
          </a:xfrm>
          <a:prstGeom prst="line">
            <a:avLst/>
          </a:prstGeom>
          <a:noFill/>
          <a:ln w="9525">
            <a:solidFill>
              <a:schemeClr val="tx1"/>
            </a:solidFill>
            <a:round/>
            <a:headEnd/>
            <a:tailEnd/>
          </a:ln>
        </p:spPr>
        <p:txBody>
          <a:bodyPr/>
          <a:lstStyle/>
          <a:p>
            <a:endParaRPr lang="en-US"/>
          </a:p>
        </p:txBody>
      </p:sp>
      <p:sp>
        <p:nvSpPr>
          <p:cNvPr id="18479" name="Text Box 54"/>
          <p:cNvSpPr txBox="1">
            <a:spLocks noChangeArrowheads="1"/>
          </p:cNvSpPr>
          <p:nvPr/>
        </p:nvSpPr>
        <p:spPr bwMode="auto">
          <a:xfrm>
            <a:off x="3848100" y="1870075"/>
            <a:ext cx="441325" cy="646113"/>
          </a:xfrm>
          <a:prstGeom prst="rect">
            <a:avLst/>
          </a:prstGeom>
          <a:noFill/>
          <a:ln w="9525">
            <a:noFill/>
            <a:miter lim="800000"/>
            <a:headEnd/>
            <a:tailEnd/>
          </a:ln>
        </p:spPr>
        <p:txBody>
          <a:bodyPr wrap="none">
            <a:spAutoFit/>
          </a:bodyPr>
          <a:lstStyle/>
          <a:p>
            <a:r>
              <a:rPr lang="en-US" sz="3600" b="1"/>
              <a:t>2</a:t>
            </a:r>
          </a:p>
        </p:txBody>
      </p:sp>
      <p:sp>
        <p:nvSpPr>
          <p:cNvPr id="18480" name="Text Box 55"/>
          <p:cNvSpPr txBox="1">
            <a:spLocks noChangeArrowheads="1"/>
          </p:cNvSpPr>
          <p:nvPr/>
        </p:nvSpPr>
        <p:spPr bwMode="auto">
          <a:xfrm>
            <a:off x="3829050" y="2343150"/>
            <a:ext cx="441325" cy="646113"/>
          </a:xfrm>
          <a:prstGeom prst="rect">
            <a:avLst/>
          </a:prstGeom>
          <a:noFill/>
          <a:ln w="9525">
            <a:noFill/>
            <a:miter lim="800000"/>
            <a:headEnd/>
            <a:tailEnd/>
          </a:ln>
        </p:spPr>
        <p:txBody>
          <a:bodyPr wrap="none">
            <a:spAutoFit/>
          </a:bodyPr>
          <a:lstStyle/>
          <a:p>
            <a:r>
              <a:rPr lang="en-US" sz="3600" b="1"/>
              <a:t>5</a:t>
            </a:r>
          </a:p>
        </p:txBody>
      </p:sp>
      <p:sp>
        <p:nvSpPr>
          <p:cNvPr id="18481" name="Text Box 56"/>
          <p:cNvSpPr txBox="1">
            <a:spLocks noChangeArrowheads="1"/>
          </p:cNvSpPr>
          <p:nvPr/>
        </p:nvSpPr>
        <p:spPr bwMode="auto">
          <a:xfrm>
            <a:off x="4362450" y="2114550"/>
            <a:ext cx="395288" cy="523875"/>
          </a:xfrm>
          <a:prstGeom prst="rect">
            <a:avLst/>
          </a:prstGeom>
          <a:noFill/>
          <a:ln w="9525">
            <a:noFill/>
            <a:miter lim="800000"/>
            <a:headEnd/>
            <a:tailEnd/>
          </a:ln>
        </p:spPr>
        <p:txBody>
          <a:bodyPr wrap="none">
            <a:spAutoFit/>
          </a:bodyPr>
          <a:lstStyle/>
          <a:p>
            <a:r>
              <a:rPr lang="en-US" sz="2800" b="1"/>
              <a:t>=</a:t>
            </a:r>
          </a:p>
        </p:txBody>
      </p:sp>
      <p:sp>
        <p:nvSpPr>
          <p:cNvPr id="18482" name="Line 57"/>
          <p:cNvSpPr>
            <a:spLocks noChangeShapeType="1"/>
          </p:cNvSpPr>
          <p:nvPr/>
        </p:nvSpPr>
        <p:spPr bwMode="auto">
          <a:xfrm>
            <a:off x="4762500" y="2400300"/>
            <a:ext cx="914400" cy="0"/>
          </a:xfrm>
          <a:prstGeom prst="line">
            <a:avLst/>
          </a:prstGeom>
          <a:noFill/>
          <a:ln w="9525">
            <a:solidFill>
              <a:schemeClr val="tx1"/>
            </a:solidFill>
            <a:round/>
            <a:headEnd/>
            <a:tailEnd/>
          </a:ln>
        </p:spPr>
        <p:txBody>
          <a:bodyPr/>
          <a:lstStyle/>
          <a:p>
            <a:endParaRPr lang="en-US"/>
          </a:p>
        </p:txBody>
      </p:sp>
      <p:sp>
        <p:nvSpPr>
          <p:cNvPr id="18483" name="Text Box 58"/>
          <p:cNvSpPr txBox="1">
            <a:spLocks noChangeArrowheads="1"/>
          </p:cNvSpPr>
          <p:nvPr/>
        </p:nvSpPr>
        <p:spPr bwMode="auto">
          <a:xfrm>
            <a:off x="4689475" y="1854200"/>
            <a:ext cx="1211263" cy="646113"/>
          </a:xfrm>
          <a:prstGeom prst="rect">
            <a:avLst/>
          </a:prstGeom>
          <a:noFill/>
          <a:ln w="9525">
            <a:noFill/>
            <a:miter lim="800000"/>
            <a:headEnd/>
            <a:tailEnd/>
          </a:ln>
        </p:spPr>
        <p:txBody>
          <a:bodyPr wrap="none">
            <a:spAutoFit/>
          </a:bodyPr>
          <a:lstStyle/>
          <a:p>
            <a:r>
              <a:rPr lang="en-US" sz="3600" b="1"/>
              <a:t>2 x 8</a:t>
            </a:r>
          </a:p>
        </p:txBody>
      </p:sp>
      <p:sp>
        <p:nvSpPr>
          <p:cNvPr id="18484" name="Text Box 59"/>
          <p:cNvSpPr txBox="1">
            <a:spLocks noChangeArrowheads="1"/>
          </p:cNvSpPr>
          <p:nvPr/>
        </p:nvSpPr>
        <p:spPr bwMode="auto">
          <a:xfrm>
            <a:off x="4686300" y="2343150"/>
            <a:ext cx="1211263" cy="646113"/>
          </a:xfrm>
          <a:prstGeom prst="rect">
            <a:avLst/>
          </a:prstGeom>
          <a:noFill/>
          <a:ln w="9525">
            <a:noFill/>
            <a:miter lim="800000"/>
            <a:headEnd/>
            <a:tailEnd/>
          </a:ln>
        </p:spPr>
        <p:txBody>
          <a:bodyPr wrap="none">
            <a:spAutoFit/>
          </a:bodyPr>
          <a:lstStyle/>
          <a:p>
            <a:r>
              <a:rPr lang="en-US" sz="3600" b="1"/>
              <a:t>5 x 8</a:t>
            </a:r>
          </a:p>
        </p:txBody>
      </p:sp>
      <p:sp>
        <p:nvSpPr>
          <p:cNvPr id="18485" name="Text Box 60"/>
          <p:cNvSpPr txBox="1">
            <a:spLocks noChangeArrowheads="1"/>
          </p:cNvSpPr>
          <p:nvPr/>
        </p:nvSpPr>
        <p:spPr bwMode="auto">
          <a:xfrm>
            <a:off x="5657850" y="2114550"/>
            <a:ext cx="395288" cy="523875"/>
          </a:xfrm>
          <a:prstGeom prst="rect">
            <a:avLst/>
          </a:prstGeom>
          <a:noFill/>
          <a:ln w="9525">
            <a:noFill/>
            <a:miter lim="800000"/>
            <a:headEnd/>
            <a:tailEnd/>
          </a:ln>
        </p:spPr>
        <p:txBody>
          <a:bodyPr wrap="none">
            <a:spAutoFit/>
          </a:bodyPr>
          <a:lstStyle/>
          <a:p>
            <a:r>
              <a:rPr lang="en-US" sz="2800" b="1"/>
              <a:t>=</a:t>
            </a:r>
          </a:p>
        </p:txBody>
      </p:sp>
      <p:sp>
        <p:nvSpPr>
          <p:cNvPr id="18486" name="Line 61"/>
          <p:cNvSpPr>
            <a:spLocks noChangeShapeType="1"/>
          </p:cNvSpPr>
          <p:nvPr/>
        </p:nvSpPr>
        <p:spPr bwMode="auto">
          <a:xfrm>
            <a:off x="6038850" y="2381250"/>
            <a:ext cx="609600" cy="0"/>
          </a:xfrm>
          <a:prstGeom prst="line">
            <a:avLst/>
          </a:prstGeom>
          <a:noFill/>
          <a:ln w="9525">
            <a:solidFill>
              <a:schemeClr val="tx1"/>
            </a:solidFill>
            <a:round/>
            <a:headEnd/>
            <a:tailEnd/>
          </a:ln>
        </p:spPr>
        <p:txBody>
          <a:bodyPr/>
          <a:lstStyle/>
          <a:p>
            <a:endParaRPr lang="en-US"/>
          </a:p>
        </p:txBody>
      </p:sp>
      <p:sp>
        <p:nvSpPr>
          <p:cNvPr id="18487" name="Text Box 62"/>
          <p:cNvSpPr txBox="1">
            <a:spLocks noChangeArrowheads="1"/>
          </p:cNvSpPr>
          <p:nvPr/>
        </p:nvSpPr>
        <p:spPr bwMode="auto">
          <a:xfrm>
            <a:off x="6019800" y="1835150"/>
            <a:ext cx="696913" cy="646113"/>
          </a:xfrm>
          <a:prstGeom prst="rect">
            <a:avLst/>
          </a:prstGeom>
          <a:noFill/>
          <a:ln w="9525">
            <a:noFill/>
            <a:miter lim="800000"/>
            <a:headEnd/>
            <a:tailEnd/>
          </a:ln>
        </p:spPr>
        <p:txBody>
          <a:bodyPr wrap="none">
            <a:spAutoFit/>
          </a:bodyPr>
          <a:lstStyle/>
          <a:p>
            <a:r>
              <a:rPr lang="en-US" sz="3600" b="1"/>
              <a:t>16</a:t>
            </a:r>
          </a:p>
        </p:txBody>
      </p:sp>
      <p:sp>
        <p:nvSpPr>
          <p:cNvPr id="18488" name="Text Box 63"/>
          <p:cNvSpPr txBox="1">
            <a:spLocks noChangeArrowheads="1"/>
          </p:cNvSpPr>
          <p:nvPr/>
        </p:nvSpPr>
        <p:spPr bwMode="auto">
          <a:xfrm>
            <a:off x="6000750" y="2343150"/>
            <a:ext cx="696913" cy="646113"/>
          </a:xfrm>
          <a:prstGeom prst="rect">
            <a:avLst/>
          </a:prstGeom>
          <a:noFill/>
          <a:ln w="9525">
            <a:noFill/>
            <a:miter lim="800000"/>
            <a:headEnd/>
            <a:tailEnd/>
          </a:ln>
        </p:spPr>
        <p:txBody>
          <a:bodyPr wrap="none">
            <a:spAutoFit/>
          </a:bodyPr>
          <a:lstStyle/>
          <a:p>
            <a:r>
              <a:rPr lang="en-US" sz="3600" b="1"/>
              <a:t>40</a:t>
            </a:r>
          </a:p>
        </p:txBody>
      </p:sp>
      <p:sp>
        <p:nvSpPr>
          <p:cNvPr id="18489" name="Line 64"/>
          <p:cNvSpPr>
            <a:spLocks noChangeShapeType="1"/>
          </p:cNvSpPr>
          <p:nvPr/>
        </p:nvSpPr>
        <p:spPr bwMode="auto">
          <a:xfrm>
            <a:off x="762000" y="609600"/>
            <a:ext cx="1219200" cy="0"/>
          </a:xfrm>
          <a:prstGeom prst="line">
            <a:avLst/>
          </a:prstGeom>
          <a:noFill/>
          <a:ln w="38100">
            <a:solidFill>
              <a:srgbClr val="FF0000"/>
            </a:solidFill>
            <a:round/>
            <a:headEnd/>
            <a:tailEnd/>
          </a:ln>
        </p:spPr>
        <p:txBody>
          <a:bodyPr/>
          <a:lstStyle/>
          <a:p>
            <a:endParaRPr lang="en-US"/>
          </a:p>
        </p:txBody>
      </p:sp>
    </p:spTree>
  </p:cSld>
  <p:clrMapOvr>
    <a:masterClrMapping/>
  </p:clrMapOvr>
  <p:transition spd="slow">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228600" y="1295400"/>
            <a:ext cx="8458200" cy="3478213"/>
          </a:xfrm>
          <a:prstGeom prst="rect">
            <a:avLst/>
          </a:prstGeom>
          <a:solidFill>
            <a:srgbClr val="0000FF"/>
          </a:solidFill>
          <a:ln w="28575">
            <a:solidFill>
              <a:srgbClr val="FF00FF"/>
            </a:solidFill>
            <a:miter lim="800000"/>
            <a:headEnd/>
            <a:tailEnd/>
          </a:ln>
        </p:spPr>
        <p:txBody>
          <a:bodyPr>
            <a:spAutoFit/>
          </a:bodyPr>
          <a:lstStyle/>
          <a:p>
            <a:r>
              <a:rPr lang="en-US" sz="4400" b="1"/>
              <a:t>  </a:t>
            </a:r>
            <a:r>
              <a:rPr lang="en-US" sz="4400" b="1">
                <a:solidFill>
                  <a:schemeClr val="accent2"/>
                </a:solidFill>
              </a:rPr>
              <a:t>Muốn so sánh hai phân số khác mẫu số, ta có thể quy đồng mẫu số hai phân số đó, rồi so sánh các tử số của hai phân số mới.</a:t>
            </a:r>
          </a:p>
        </p:txBody>
      </p: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pic>
        <p:nvPicPr>
          <p:cNvPr id="20482" name="Picture 6" descr="b36"/>
          <p:cNvPicPr>
            <a:picLocks noChangeAspect="1" noChangeArrowheads="1" noCrop="1"/>
          </p:cNvPicPr>
          <p:nvPr/>
        </p:nvPicPr>
        <p:blipFill>
          <a:blip r:embed="rId2"/>
          <a:srcRect/>
          <a:stretch>
            <a:fillRect/>
          </a:stretch>
        </p:blipFill>
        <p:spPr bwMode="auto">
          <a:xfrm>
            <a:off x="-457200" y="2895600"/>
            <a:ext cx="2286000" cy="4495800"/>
          </a:xfrm>
          <a:prstGeom prst="rect">
            <a:avLst/>
          </a:prstGeom>
          <a:noFill/>
          <a:ln w="9525">
            <a:noFill/>
            <a:miter lim="800000"/>
            <a:headEnd/>
            <a:tailEnd/>
          </a:ln>
        </p:spPr>
      </p:pic>
      <p:pic>
        <p:nvPicPr>
          <p:cNvPr id="20483" name="Picture 7" descr="b36"/>
          <p:cNvPicPr>
            <a:picLocks noChangeAspect="1" noChangeArrowheads="1" noCrop="1"/>
          </p:cNvPicPr>
          <p:nvPr/>
        </p:nvPicPr>
        <p:blipFill>
          <a:blip r:embed="rId2"/>
          <a:srcRect/>
          <a:stretch>
            <a:fillRect/>
          </a:stretch>
        </p:blipFill>
        <p:spPr bwMode="auto">
          <a:xfrm>
            <a:off x="-419100" y="-228600"/>
            <a:ext cx="2209800" cy="4038600"/>
          </a:xfrm>
          <a:prstGeom prst="rect">
            <a:avLst/>
          </a:prstGeom>
          <a:noFill/>
          <a:ln w="9525">
            <a:noFill/>
            <a:miter lim="800000"/>
            <a:headEnd/>
            <a:tailEnd/>
          </a:ln>
        </p:spPr>
      </p:pic>
      <p:pic>
        <p:nvPicPr>
          <p:cNvPr id="20484" name="Picture 8" descr="b36"/>
          <p:cNvPicPr>
            <a:picLocks noChangeAspect="1" noChangeArrowheads="1" noCrop="1"/>
          </p:cNvPicPr>
          <p:nvPr/>
        </p:nvPicPr>
        <p:blipFill>
          <a:blip r:embed="rId2"/>
          <a:srcRect/>
          <a:stretch>
            <a:fillRect/>
          </a:stretch>
        </p:blipFill>
        <p:spPr bwMode="auto">
          <a:xfrm rot="-5400000">
            <a:off x="2276475" y="4105275"/>
            <a:ext cx="1981200" cy="4133850"/>
          </a:xfrm>
          <a:prstGeom prst="rect">
            <a:avLst/>
          </a:prstGeom>
          <a:noFill/>
          <a:ln w="9525">
            <a:noFill/>
            <a:miter lim="800000"/>
            <a:headEnd/>
            <a:tailEnd/>
          </a:ln>
        </p:spPr>
      </p:pic>
      <p:pic>
        <p:nvPicPr>
          <p:cNvPr id="20485" name="Picture 10" descr="b36"/>
          <p:cNvPicPr>
            <a:picLocks noChangeAspect="1" noChangeArrowheads="1" noCrop="1"/>
          </p:cNvPicPr>
          <p:nvPr/>
        </p:nvPicPr>
        <p:blipFill>
          <a:blip r:embed="rId2"/>
          <a:srcRect/>
          <a:stretch>
            <a:fillRect/>
          </a:stretch>
        </p:blipFill>
        <p:spPr bwMode="auto">
          <a:xfrm rot="-5400000">
            <a:off x="6134100" y="3848100"/>
            <a:ext cx="1752600" cy="4724400"/>
          </a:xfrm>
          <a:prstGeom prst="rect">
            <a:avLst/>
          </a:prstGeom>
          <a:noFill/>
          <a:ln w="9525">
            <a:noFill/>
            <a:miter lim="800000"/>
            <a:headEnd/>
            <a:tailEnd/>
          </a:ln>
        </p:spPr>
      </p:pic>
      <p:sp>
        <p:nvSpPr>
          <p:cNvPr id="20486" name="WordArt 13"/>
          <p:cNvSpPr>
            <a:spLocks noChangeArrowheads="1" noChangeShapeType="1" noTextEdit="1"/>
          </p:cNvSpPr>
          <p:nvPr/>
        </p:nvSpPr>
        <p:spPr bwMode="auto">
          <a:xfrm>
            <a:off x="1676400" y="1219200"/>
            <a:ext cx="7010400" cy="1752600"/>
          </a:xfrm>
          <a:prstGeom prst="rect">
            <a:avLst/>
          </a:prstGeom>
        </p:spPr>
        <p:txBody>
          <a:bodyPr wrap="none" fromWordArt="1">
            <a:prstTxWarp prst="textPlain">
              <a:avLst>
                <a:gd name="adj" fmla="val 50000"/>
              </a:avLst>
            </a:prstTxWarp>
          </a:bodyPr>
          <a:lstStyle/>
          <a:p>
            <a:pPr algn="ctr"/>
            <a:r>
              <a:rPr lang="en-US" sz="3600" b="1" kern="10">
                <a:ln w="12700">
                  <a:solidFill>
                    <a:srgbClr val="EAEAEA"/>
                  </a:solidFill>
                  <a:round/>
                  <a:headEnd/>
                  <a:tailEnd/>
                </a:ln>
                <a:solidFill>
                  <a:srgbClr val="0000FF"/>
                </a:solidFill>
                <a:effectLst>
                  <a:outerShdw dist="35921" dir="2700000" sy="50000" kx="2115830" algn="bl" rotWithShape="0">
                    <a:srgbClr val="C0C0C0">
                      <a:alpha val="79999"/>
                    </a:srgbClr>
                  </a:outerShdw>
                </a:effectLst>
                <a:latin typeface="Arial"/>
                <a:cs typeface="Arial"/>
              </a:rPr>
              <a:t>Kính chúc các thầy cô giáo</a:t>
            </a:r>
          </a:p>
        </p:txBody>
      </p:sp>
      <p:sp>
        <p:nvSpPr>
          <p:cNvPr id="20487" name="WordArt 14"/>
          <p:cNvSpPr>
            <a:spLocks noChangeArrowheads="1" noChangeShapeType="1" noTextEdit="1"/>
          </p:cNvSpPr>
          <p:nvPr/>
        </p:nvSpPr>
        <p:spPr bwMode="auto">
          <a:xfrm>
            <a:off x="2514600" y="3581400"/>
            <a:ext cx="5029200" cy="1676400"/>
          </a:xfrm>
          <a:prstGeom prst="rect">
            <a:avLst/>
          </a:prstGeom>
        </p:spPr>
        <p:txBody>
          <a:bodyPr spcFirstLastPara="1" wrap="none" fromWordArt="1">
            <a:prstTxWarp prst="textArchUp">
              <a:avLst>
                <a:gd name="adj" fmla="val 10800004"/>
              </a:avLst>
            </a:prstTxWarp>
          </a:bodyPr>
          <a:lstStyle/>
          <a:p>
            <a:pPr algn="ctr"/>
            <a:r>
              <a:rPr lang="en-US" sz="3600" b="1" kern="10">
                <a:ln w="12700">
                  <a:solidFill>
                    <a:srgbClr val="FF0000"/>
                  </a:solidFill>
                  <a:round/>
                  <a:headEnd/>
                  <a:tailEnd/>
                </a:ln>
                <a:solidFill>
                  <a:srgbClr val="9900FF">
                    <a:alpha val="50195"/>
                  </a:srgbClr>
                </a:solidFill>
                <a:effectLst>
                  <a:outerShdw dist="45791" dir="2021404" algn="ctr" rotWithShape="0">
                    <a:srgbClr val="9999FF"/>
                  </a:outerShdw>
                </a:effectLst>
                <a:latin typeface="Arial"/>
                <a:cs typeface="Arial"/>
              </a:rPr>
              <a:t>mạnh khoẻ!</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7"/>
          <p:cNvSpPr>
            <a:spLocks noChangeArrowheads="1" noChangeShapeType="1" noTextEdit="1"/>
          </p:cNvSpPr>
          <p:nvPr/>
        </p:nvSpPr>
        <p:spPr bwMode="auto">
          <a:xfrm>
            <a:off x="1828800" y="1600200"/>
            <a:ext cx="5791200" cy="533400"/>
          </a:xfrm>
          <a:prstGeom prst="rect">
            <a:avLst/>
          </a:prstGeom>
        </p:spPr>
        <p:txBody>
          <a:bodyPr wrap="none" fromWordArt="1">
            <a:prstTxWarp prst="textPlain">
              <a:avLst>
                <a:gd name="adj" fmla="val 50000"/>
              </a:avLst>
            </a:prstTxWarp>
          </a:bodyPr>
          <a:lstStyle/>
          <a:p>
            <a:pPr algn="ctr"/>
            <a:r>
              <a:rPr lang="en-US" sz="3600" kern="10">
                <a:ln w="9525">
                  <a:solidFill>
                    <a:srgbClr val="FF00FF"/>
                  </a:solidFill>
                  <a:round/>
                  <a:headEnd/>
                  <a:tailEnd/>
                </a:ln>
                <a:solidFill>
                  <a:srgbClr val="FF00FF"/>
                </a:solidFill>
                <a:effectLst>
                  <a:outerShdw dist="53882" dir="2700000" algn="ctr" rotWithShape="0">
                    <a:srgbClr val="9999FF">
                      <a:alpha val="79999"/>
                    </a:srgbClr>
                  </a:outerShdw>
                </a:effectLst>
                <a:latin typeface="Arial"/>
                <a:cs typeface="Arial"/>
              </a:rPr>
              <a:t>SO SÁNH HAI PHÂN SỐ KHÁC MẪU SỐ</a:t>
            </a:r>
          </a:p>
        </p:txBody>
      </p:sp>
    </p:spTree>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6" name="Text Box 4"/>
          <p:cNvSpPr txBox="1">
            <a:spLocks noChangeArrowheads="1"/>
          </p:cNvSpPr>
          <p:nvPr/>
        </p:nvSpPr>
        <p:spPr bwMode="auto">
          <a:xfrm>
            <a:off x="593725" y="1362075"/>
            <a:ext cx="4279900" cy="461963"/>
          </a:xfrm>
          <a:prstGeom prst="rect">
            <a:avLst/>
          </a:prstGeom>
          <a:noFill/>
          <a:ln w="9525">
            <a:noFill/>
            <a:miter lim="800000"/>
            <a:headEnd/>
            <a:tailEnd/>
          </a:ln>
        </p:spPr>
        <p:txBody>
          <a:bodyPr wrap="none">
            <a:spAutoFit/>
          </a:bodyPr>
          <a:lstStyle/>
          <a:p>
            <a:r>
              <a:rPr lang="en-US" sz="2400" b="1"/>
              <a:t>Ví dụ :  So sánh hai phân số</a:t>
            </a:r>
          </a:p>
        </p:txBody>
      </p:sp>
      <p:sp>
        <p:nvSpPr>
          <p:cNvPr id="310281" name="Text Box 9"/>
          <p:cNvSpPr txBox="1">
            <a:spLocks noChangeArrowheads="1"/>
          </p:cNvSpPr>
          <p:nvPr/>
        </p:nvSpPr>
        <p:spPr bwMode="auto">
          <a:xfrm>
            <a:off x="5600700" y="1343025"/>
            <a:ext cx="527050" cy="461963"/>
          </a:xfrm>
          <a:prstGeom prst="rect">
            <a:avLst/>
          </a:prstGeom>
          <a:noFill/>
          <a:ln w="9525">
            <a:noFill/>
            <a:miter lim="800000"/>
            <a:headEnd/>
            <a:tailEnd/>
          </a:ln>
        </p:spPr>
        <p:txBody>
          <a:bodyPr wrap="none">
            <a:spAutoFit/>
          </a:bodyPr>
          <a:lstStyle/>
          <a:p>
            <a:r>
              <a:rPr lang="en-US" sz="2400" b="1"/>
              <a:t>và</a:t>
            </a:r>
          </a:p>
        </p:txBody>
      </p:sp>
      <p:sp>
        <p:nvSpPr>
          <p:cNvPr id="5124" name="WordArt 14"/>
          <p:cNvSpPr>
            <a:spLocks noChangeArrowheads="1" noChangeShapeType="1" noTextEdit="1"/>
          </p:cNvSpPr>
          <p:nvPr/>
        </p:nvSpPr>
        <p:spPr bwMode="auto">
          <a:xfrm>
            <a:off x="685800" y="304800"/>
            <a:ext cx="1752600" cy="533400"/>
          </a:xfrm>
          <a:prstGeom prst="rect">
            <a:avLst/>
          </a:prstGeom>
        </p:spPr>
        <p:txBody>
          <a:bodyPr wrap="none" fromWordArt="1">
            <a:prstTxWarp prst="textPlain">
              <a:avLst>
                <a:gd name="adj" fmla="val 50000"/>
              </a:avLst>
            </a:prstTxWarp>
          </a:bodyPr>
          <a:lstStyle/>
          <a:p>
            <a:pPr algn="ctr"/>
            <a:r>
              <a:rPr lang="en-US" sz="3200" kern="10">
                <a:ln w="9525">
                  <a:solidFill>
                    <a:srgbClr val="000000"/>
                  </a:solidFill>
                  <a:round/>
                  <a:headEnd/>
                  <a:tailEnd/>
                </a:ln>
                <a:solidFill>
                  <a:srgbClr val="000000"/>
                </a:solidFill>
                <a:latin typeface="Arial"/>
                <a:cs typeface="Arial"/>
              </a:rPr>
              <a:t>I - Bài học</a:t>
            </a:r>
          </a:p>
        </p:txBody>
      </p:sp>
      <p:sp>
        <p:nvSpPr>
          <p:cNvPr id="310289" name="Rectangle 17"/>
          <p:cNvSpPr>
            <a:spLocks noChangeArrowheads="1"/>
          </p:cNvSpPr>
          <p:nvPr/>
        </p:nvSpPr>
        <p:spPr bwMode="auto">
          <a:xfrm>
            <a:off x="2286000" y="3362325"/>
            <a:ext cx="6400800" cy="461963"/>
          </a:xfrm>
          <a:prstGeom prst="rect">
            <a:avLst/>
          </a:prstGeom>
          <a:solidFill>
            <a:schemeClr val="bg1"/>
          </a:solidFill>
          <a:ln w="28575">
            <a:solidFill>
              <a:srgbClr val="000000"/>
            </a:solidFill>
            <a:miter lim="800000"/>
            <a:headEnd/>
            <a:tailEnd/>
          </a:ln>
        </p:spPr>
        <p:txBody>
          <a:bodyPr wrap="none" anchor="ctr"/>
          <a:lstStyle/>
          <a:p>
            <a:endParaRPr lang="en-US" sz="1600"/>
          </a:p>
        </p:txBody>
      </p:sp>
      <p:sp>
        <p:nvSpPr>
          <p:cNvPr id="310292" name="Line 20"/>
          <p:cNvSpPr>
            <a:spLocks noChangeShapeType="1"/>
          </p:cNvSpPr>
          <p:nvPr/>
        </p:nvSpPr>
        <p:spPr bwMode="auto">
          <a:xfrm>
            <a:off x="4419600" y="3362325"/>
            <a:ext cx="0" cy="457200"/>
          </a:xfrm>
          <a:prstGeom prst="line">
            <a:avLst/>
          </a:prstGeom>
          <a:noFill/>
          <a:ln w="38100">
            <a:solidFill>
              <a:srgbClr val="000000"/>
            </a:solidFill>
            <a:round/>
            <a:headEnd/>
            <a:tailEnd/>
          </a:ln>
        </p:spPr>
        <p:txBody>
          <a:bodyPr/>
          <a:lstStyle/>
          <a:p>
            <a:endParaRPr lang="en-US"/>
          </a:p>
        </p:txBody>
      </p:sp>
      <p:sp>
        <p:nvSpPr>
          <p:cNvPr id="310293" name="Line 21"/>
          <p:cNvSpPr>
            <a:spLocks noChangeShapeType="1"/>
          </p:cNvSpPr>
          <p:nvPr/>
        </p:nvSpPr>
        <p:spPr bwMode="auto">
          <a:xfrm>
            <a:off x="6629400" y="3367088"/>
            <a:ext cx="0" cy="457200"/>
          </a:xfrm>
          <a:prstGeom prst="line">
            <a:avLst/>
          </a:prstGeom>
          <a:noFill/>
          <a:ln w="38100">
            <a:solidFill>
              <a:srgbClr val="000000"/>
            </a:solidFill>
            <a:round/>
            <a:headEnd/>
            <a:tailEnd/>
          </a:ln>
        </p:spPr>
        <p:txBody>
          <a:bodyPr/>
          <a:lstStyle/>
          <a:p>
            <a:endParaRPr lang="en-US"/>
          </a:p>
        </p:txBody>
      </p:sp>
      <p:sp>
        <p:nvSpPr>
          <p:cNvPr id="310294" name="Rectangle 22"/>
          <p:cNvSpPr>
            <a:spLocks noChangeArrowheads="1"/>
          </p:cNvSpPr>
          <p:nvPr/>
        </p:nvSpPr>
        <p:spPr bwMode="auto">
          <a:xfrm>
            <a:off x="2286000" y="4219575"/>
            <a:ext cx="6400800" cy="442913"/>
          </a:xfrm>
          <a:prstGeom prst="rect">
            <a:avLst/>
          </a:prstGeom>
          <a:solidFill>
            <a:schemeClr val="bg1"/>
          </a:solidFill>
          <a:ln w="28575">
            <a:solidFill>
              <a:srgbClr val="000000"/>
            </a:solidFill>
            <a:miter lim="800000"/>
            <a:headEnd/>
            <a:tailEnd/>
          </a:ln>
        </p:spPr>
        <p:txBody>
          <a:bodyPr wrap="none" anchor="ctr"/>
          <a:lstStyle/>
          <a:p>
            <a:endParaRPr lang="en-US" sz="1600"/>
          </a:p>
        </p:txBody>
      </p:sp>
      <p:sp>
        <p:nvSpPr>
          <p:cNvPr id="310296" name="Line 24"/>
          <p:cNvSpPr>
            <a:spLocks noChangeShapeType="1"/>
          </p:cNvSpPr>
          <p:nvPr/>
        </p:nvSpPr>
        <p:spPr bwMode="auto">
          <a:xfrm>
            <a:off x="3886200" y="4219575"/>
            <a:ext cx="0" cy="457200"/>
          </a:xfrm>
          <a:prstGeom prst="line">
            <a:avLst/>
          </a:prstGeom>
          <a:noFill/>
          <a:ln w="38100">
            <a:solidFill>
              <a:srgbClr val="000000"/>
            </a:solidFill>
            <a:round/>
            <a:headEnd/>
            <a:tailEnd/>
          </a:ln>
        </p:spPr>
        <p:txBody>
          <a:bodyPr/>
          <a:lstStyle/>
          <a:p>
            <a:endParaRPr lang="en-US"/>
          </a:p>
        </p:txBody>
      </p:sp>
      <p:sp>
        <p:nvSpPr>
          <p:cNvPr id="310297" name="Line 25"/>
          <p:cNvSpPr>
            <a:spLocks noChangeShapeType="1"/>
          </p:cNvSpPr>
          <p:nvPr/>
        </p:nvSpPr>
        <p:spPr bwMode="auto">
          <a:xfrm>
            <a:off x="5486400" y="4219575"/>
            <a:ext cx="0" cy="457200"/>
          </a:xfrm>
          <a:prstGeom prst="line">
            <a:avLst/>
          </a:prstGeom>
          <a:noFill/>
          <a:ln w="38100">
            <a:solidFill>
              <a:srgbClr val="000000"/>
            </a:solidFill>
            <a:round/>
            <a:headEnd/>
            <a:tailEnd/>
          </a:ln>
        </p:spPr>
        <p:txBody>
          <a:bodyPr/>
          <a:lstStyle/>
          <a:p>
            <a:endParaRPr lang="en-US"/>
          </a:p>
        </p:txBody>
      </p:sp>
      <p:sp>
        <p:nvSpPr>
          <p:cNvPr id="310298" name="Line 26"/>
          <p:cNvSpPr>
            <a:spLocks noChangeShapeType="1"/>
          </p:cNvSpPr>
          <p:nvPr/>
        </p:nvSpPr>
        <p:spPr bwMode="auto">
          <a:xfrm>
            <a:off x="7086600" y="4219575"/>
            <a:ext cx="0" cy="457200"/>
          </a:xfrm>
          <a:prstGeom prst="line">
            <a:avLst/>
          </a:prstGeom>
          <a:noFill/>
          <a:ln w="38100">
            <a:solidFill>
              <a:srgbClr val="000000"/>
            </a:solidFill>
            <a:round/>
            <a:headEnd/>
            <a:tailEnd/>
          </a:ln>
        </p:spPr>
        <p:txBody>
          <a:bodyPr/>
          <a:lstStyle/>
          <a:p>
            <a:endParaRPr lang="en-US"/>
          </a:p>
        </p:txBody>
      </p:sp>
      <p:sp>
        <p:nvSpPr>
          <p:cNvPr id="310299" name="AutoShape 27"/>
          <p:cNvSpPr>
            <a:spLocks/>
          </p:cNvSpPr>
          <p:nvPr/>
        </p:nvSpPr>
        <p:spPr bwMode="auto">
          <a:xfrm rot="5400000">
            <a:off x="4333875" y="1066800"/>
            <a:ext cx="209550" cy="4229100"/>
          </a:xfrm>
          <a:prstGeom prst="leftBrace">
            <a:avLst>
              <a:gd name="adj1" fmla="val 168182"/>
              <a:gd name="adj2" fmla="val 50000"/>
            </a:avLst>
          </a:prstGeom>
          <a:noFill/>
          <a:ln w="9525">
            <a:solidFill>
              <a:srgbClr val="FF0000"/>
            </a:solidFill>
            <a:round/>
            <a:headEnd/>
            <a:tailEnd/>
          </a:ln>
        </p:spPr>
        <p:txBody>
          <a:bodyPr rot="10800000" vert="eaVert" wrap="none" anchor="ctr"/>
          <a:lstStyle/>
          <a:p>
            <a:pPr algn="ctr"/>
            <a:endParaRPr lang="en-US" sz="1600">
              <a:solidFill>
                <a:srgbClr val="FF0000"/>
              </a:solidFill>
            </a:endParaRPr>
          </a:p>
        </p:txBody>
      </p:sp>
      <p:sp>
        <p:nvSpPr>
          <p:cNvPr id="310300" name="Line 28"/>
          <p:cNvSpPr>
            <a:spLocks noChangeShapeType="1"/>
          </p:cNvSpPr>
          <p:nvPr/>
        </p:nvSpPr>
        <p:spPr bwMode="auto">
          <a:xfrm>
            <a:off x="4187825" y="2743200"/>
            <a:ext cx="457200" cy="0"/>
          </a:xfrm>
          <a:prstGeom prst="line">
            <a:avLst/>
          </a:prstGeom>
          <a:noFill/>
          <a:ln w="9525">
            <a:solidFill>
              <a:schemeClr val="tx1"/>
            </a:solidFill>
            <a:round/>
            <a:headEnd/>
            <a:tailEnd/>
          </a:ln>
        </p:spPr>
        <p:txBody>
          <a:bodyPr/>
          <a:lstStyle/>
          <a:p>
            <a:endParaRPr lang="en-US"/>
          </a:p>
        </p:txBody>
      </p:sp>
      <p:sp>
        <p:nvSpPr>
          <p:cNvPr id="310301" name="Text Box 29"/>
          <p:cNvSpPr txBox="1">
            <a:spLocks noChangeArrowheads="1"/>
          </p:cNvSpPr>
          <p:nvPr/>
        </p:nvSpPr>
        <p:spPr bwMode="auto">
          <a:xfrm>
            <a:off x="4191000" y="2233613"/>
            <a:ext cx="355600" cy="461962"/>
          </a:xfrm>
          <a:prstGeom prst="rect">
            <a:avLst/>
          </a:prstGeom>
          <a:noFill/>
          <a:ln w="9525">
            <a:noFill/>
            <a:miter lim="800000"/>
            <a:headEnd/>
            <a:tailEnd/>
          </a:ln>
        </p:spPr>
        <p:txBody>
          <a:bodyPr wrap="none">
            <a:spAutoFit/>
          </a:bodyPr>
          <a:lstStyle/>
          <a:p>
            <a:r>
              <a:rPr lang="en-US" sz="2400" b="1">
                <a:solidFill>
                  <a:srgbClr val="9900FF"/>
                </a:solidFill>
              </a:rPr>
              <a:t>2</a:t>
            </a:r>
          </a:p>
        </p:txBody>
      </p:sp>
      <p:sp>
        <p:nvSpPr>
          <p:cNvPr id="310302" name="Text Box 30"/>
          <p:cNvSpPr txBox="1">
            <a:spLocks noChangeArrowheads="1"/>
          </p:cNvSpPr>
          <p:nvPr/>
        </p:nvSpPr>
        <p:spPr bwMode="auto">
          <a:xfrm>
            <a:off x="4191000" y="2662238"/>
            <a:ext cx="355600" cy="461962"/>
          </a:xfrm>
          <a:prstGeom prst="rect">
            <a:avLst/>
          </a:prstGeom>
          <a:noFill/>
          <a:ln w="9525">
            <a:noFill/>
            <a:miter lim="800000"/>
            <a:headEnd/>
            <a:tailEnd/>
          </a:ln>
        </p:spPr>
        <p:txBody>
          <a:bodyPr wrap="none">
            <a:spAutoFit/>
          </a:bodyPr>
          <a:lstStyle/>
          <a:p>
            <a:r>
              <a:rPr lang="en-US" sz="2400" b="1">
                <a:solidFill>
                  <a:srgbClr val="9900FF"/>
                </a:solidFill>
              </a:rPr>
              <a:t>3</a:t>
            </a:r>
          </a:p>
        </p:txBody>
      </p:sp>
      <p:sp>
        <p:nvSpPr>
          <p:cNvPr id="310303" name="AutoShape 31"/>
          <p:cNvSpPr>
            <a:spLocks/>
          </p:cNvSpPr>
          <p:nvPr/>
        </p:nvSpPr>
        <p:spPr bwMode="auto">
          <a:xfrm rot="-5400000">
            <a:off x="4591050" y="2466975"/>
            <a:ext cx="209550" cy="4781550"/>
          </a:xfrm>
          <a:prstGeom prst="leftBrace">
            <a:avLst>
              <a:gd name="adj1" fmla="val 190152"/>
              <a:gd name="adj2" fmla="val 50000"/>
            </a:avLst>
          </a:prstGeom>
          <a:noFill/>
          <a:ln w="9525">
            <a:solidFill>
              <a:srgbClr val="FF0000"/>
            </a:solidFill>
            <a:round/>
            <a:headEnd/>
            <a:tailEnd/>
          </a:ln>
        </p:spPr>
        <p:txBody>
          <a:bodyPr vert="eaVert" wrap="none" anchor="ctr"/>
          <a:lstStyle/>
          <a:p>
            <a:pPr algn="ctr"/>
            <a:endParaRPr lang="en-US" sz="1600">
              <a:solidFill>
                <a:srgbClr val="FF0000"/>
              </a:solidFill>
            </a:endParaRPr>
          </a:p>
        </p:txBody>
      </p:sp>
      <p:sp>
        <p:nvSpPr>
          <p:cNvPr id="310304" name="Line 32"/>
          <p:cNvSpPr>
            <a:spLocks noChangeShapeType="1"/>
          </p:cNvSpPr>
          <p:nvPr/>
        </p:nvSpPr>
        <p:spPr bwMode="auto">
          <a:xfrm>
            <a:off x="4419600" y="5386388"/>
            <a:ext cx="457200" cy="0"/>
          </a:xfrm>
          <a:prstGeom prst="line">
            <a:avLst/>
          </a:prstGeom>
          <a:noFill/>
          <a:ln w="9525">
            <a:solidFill>
              <a:schemeClr val="tx1"/>
            </a:solidFill>
            <a:round/>
            <a:headEnd/>
            <a:tailEnd/>
          </a:ln>
        </p:spPr>
        <p:txBody>
          <a:bodyPr/>
          <a:lstStyle/>
          <a:p>
            <a:endParaRPr lang="en-US"/>
          </a:p>
        </p:txBody>
      </p:sp>
      <p:sp>
        <p:nvSpPr>
          <p:cNvPr id="310305" name="Text Box 33"/>
          <p:cNvSpPr txBox="1">
            <a:spLocks noChangeArrowheads="1"/>
          </p:cNvSpPr>
          <p:nvPr/>
        </p:nvSpPr>
        <p:spPr bwMode="auto">
          <a:xfrm>
            <a:off x="4481513" y="4948238"/>
            <a:ext cx="355600" cy="461962"/>
          </a:xfrm>
          <a:prstGeom prst="rect">
            <a:avLst/>
          </a:prstGeom>
          <a:noFill/>
          <a:ln w="9525">
            <a:noFill/>
            <a:miter lim="800000"/>
            <a:headEnd/>
            <a:tailEnd/>
          </a:ln>
        </p:spPr>
        <p:txBody>
          <a:bodyPr wrap="none">
            <a:spAutoFit/>
          </a:bodyPr>
          <a:lstStyle/>
          <a:p>
            <a:r>
              <a:rPr lang="en-US" sz="2400" b="1">
                <a:solidFill>
                  <a:srgbClr val="9900FF"/>
                </a:solidFill>
              </a:rPr>
              <a:t>3</a:t>
            </a:r>
          </a:p>
        </p:txBody>
      </p:sp>
      <p:sp>
        <p:nvSpPr>
          <p:cNvPr id="310306" name="Text Box 34"/>
          <p:cNvSpPr txBox="1">
            <a:spLocks noChangeArrowheads="1"/>
          </p:cNvSpPr>
          <p:nvPr/>
        </p:nvSpPr>
        <p:spPr bwMode="auto">
          <a:xfrm>
            <a:off x="4457700" y="5272088"/>
            <a:ext cx="355600" cy="461962"/>
          </a:xfrm>
          <a:prstGeom prst="rect">
            <a:avLst/>
          </a:prstGeom>
          <a:noFill/>
          <a:ln w="9525">
            <a:noFill/>
            <a:miter lim="800000"/>
            <a:headEnd/>
            <a:tailEnd/>
          </a:ln>
        </p:spPr>
        <p:txBody>
          <a:bodyPr wrap="none">
            <a:spAutoFit/>
          </a:bodyPr>
          <a:lstStyle/>
          <a:p>
            <a:r>
              <a:rPr lang="en-US" sz="2400" b="1">
                <a:solidFill>
                  <a:srgbClr val="9900FF"/>
                </a:solidFill>
              </a:rPr>
              <a:t>4</a:t>
            </a:r>
          </a:p>
        </p:txBody>
      </p:sp>
      <p:sp>
        <p:nvSpPr>
          <p:cNvPr id="310308" name="Line 36"/>
          <p:cNvSpPr>
            <a:spLocks noChangeShapeType="1"/>
          </p:cNvSpPr>
          <p:nvPr/>
        </p:nvSpPr>
        <p:spPr bwMode="auto">
          <a:xfrm>
            <a:off x="431800" y="3652838"/>
            <a:ext cx="457200" cy="0"/>
          </a:xfrm>
          <a:prstGeom prst="line">
            <a:avLst/>
          </a:prstGeom>
          <a:noFill/>
          <a:ln w="9525">
            <a:solidFill>
              <a:schemeClr val="tx1"/>
            </a:solidFill>
            <a:round/>
            <a:headEnd/>
            <a:tailEnd/>
          </a:ln>
        </p:spPr>
        <p:txBody>
          <a:bodyPr/>
          <a:lstStyle/>
          <a:p>
            <a:endParaRPr lang="en-US"/>
          </a:p>
        </p:txBody>
      </p:sp>
      <p:sp>
        <p:nvSpPr>
          <p:cNvPr id="310309" name="Text Box 37"/>
          <p:cNvSpPr txBox="1">
            <a:spLocks noChangeArrowheads="1"/>
          </p:cNvSpPr>
          <p:nvPr/>
        </p:nvSpPr>
        <p:spPr bwMode="auto">
          <a:xfrm>
            <a:off x="511175" y="3167063"/>
            <a:ext cx="355600" cy="461962"/>
          </a:xfrm>
          <a:prstGeom prst="rect">
            <a:avLst/>
          </a:prstGeom>
          <a:noFill/>
          <a:ln w="9525">
            <a:noFill/>
            <a:miter lim="800000"/>
            <a:headEnd/>
            <a:tailEnd/>
          </a:ln>
        </p:spPr>
        <p:txBody>
          <a:bodyPr wrap="none">
            <a:spAutoFit/>
          </a:bodyPr>
          <a:lstStyle/>
          <a:p>
            <a:r>
              <a:rPr lang="en-US" sz="2400" b="1">
                <a:solidFill>
                  <a:srgbClr val="9900FF"/>
                </a:solidFill>
              </a:rPr>
              <a:t>2</a:t>
            </a:r>
          </a:p>
        </p:txBody>
      </p:sp>
      <p:sp>
        <p:nvSpPr>
          <p:cNvPr id="310310" name="Text Box 38"/>
          <p:cNvSpPr txBox="1">
            <a:spLocks noChangeArrowheads="1"/>
          </p:cNvSpPr>
          <p:nvPr/>
        </p:nvSpPr>
        <p:spPr bwMode="auto">
          <a:xfrm>
            <a:off x="511175" y="3548063"/>
            <a:ext cx="355600" cy="461962"/>
          </a:xfrm>
          <a:prstGeom prst="rect">
            <a:avLst/>
          </a:prstGeom>
          <a:noFill/>
          <a:ln w="9525">
            <a:noFill/>
            <a:miter lim="800000"/>
            <a:headEnd/>
            <a:tailEnd/>
          </a:ln>
        </p:spPr>
        <p:txBody>
          <a:bodyPr wrap="none">
            <a:spAutoFit/>
          </a:bodyPr>
          <a:lstStyle/>
          <a:p>
            <a:r>
              <a:rPr lang="en-US" sz="2400" b="1">
                <a:solidFill>
                  <a:srgbClr val="9900FF"/>
                </a:solidFill>
              </a:rPr>
              <a:t>3</a:t>
            </a:r>
          </a:p>
        </p:txBody>
      </p:sp>
      <p:sp>
        <p:nvSpPr>
          <p:cNvPr id="310311" name="Text Box 39"/>
          <p:cNvSpPr txBox="1">
            <a:spLocks noChangeArrowheads="1"/>
          </p:cNvSpPr>
          <p:nvPr/>
        </p:nvSpPr>
        <p:spPr bwMode="auto">
          <a:xfrm>
            <a:off x="1447800" y="3186113"/>
            <a:ext cx="355600" cy="461962"/>
          </a:xfrm>
          <a:prstGeom prst="rect">
            <a:avLst/>
          </a:prstGeom>
          <a:noFill/>
          <a:ln w="9525">
            <a:noFill/>
            <a:miter lim="800000"/>
            <a:headEnd/>
            <a:tailEnd/>
          </a:ln>
        </p:spPr>
        <p:txBody>
          <a:bodyPr wrap="none">
            <a:spAutoFit/>
          </a:bodyPr>
          <a:lstStyle/>
          <a:p>
            <a:r>
              <a:rPr lang="en-US" sz="2400" b="1">
                <a:solidFill>
                  <a:srgbClr val="9900FF"/>
                </a:solidFill>
              </a:rPr>
              <a:t>3</a:t>
            </a:r>
          </a:p>
        </p:txBody>
      </p:sp>
      <p:sp>
        <p:nvSpPr>
          <p:cNvPr id="310312" name="Text Box 40"/>
          <p:cNvSpPr txBox="1">
            <a:spLocks noChangeArrowheads="1"/>
          </p:cNvSpPr>
          <p:nvPr/>
        </p:nvSpPr>
        <p:spPr bwMode="auto">
          <a:xfrm>
            <a:off x="1425575" y="3567113"/>
            <a:ext cx="355600" cy="461962"/>
          </a:xfrm>
          <a:prstGeom prst="rect">
            <a:avLst/>
          </a:prstGeom>
          <a:noFill/>
          <a:ln w="9525">
            <a:noFill/>
            <a:miter lim="800000"/>
            <a:headEnd/>
            <a:tailEnd/>
          </a:ln>
        </p:spPr>
        <p:txBody>
          <a:bodyPr wrap="none">
            <a:spAutoFit/>
          </a:bodyPr>
          <a:lstStyle/>
          <a:p>
            <a:r>
              <a:rPr lang="en-US" sz="2400" b="1">
                <a:solidFill>
                  <a:srgbClr val="9900FF"/>
                </a:solidFill>
              </a:rPr>
              <a:t>4</a:t>
            </a:r>
          </a:p>
        </p:txBody>
      </p:sp>
      <p:sp>
        <p:nvSpPr>
          <p:cNvPr id="310313" name="Line 41"/>
          <p:cNvSpPr>
            <a:spLocks noChangeShapeType="1"/>
          </p:cNvSpPr>
          <p:nvPr/>
        </p:nvSpPr>
        <p:spPr bwMode="auto">
          <a:xfrm>
            <a:off x="1444625" y="3643313"/>
            <a:ext cx="381000" cy="0"/>
          </a:xfrm>
          <a:prstGeom prst="line">
            <a:avLst/>
          </a:prstGeom>
          <a:noFill/>
          <a:ln w="9525">
            <a:solidFill>
              <a:schemeClr val="tx1"/>
            </a:solidFill>
            <a:round/>
            <a:headEnd/>
            <a:tailEnd/>
          </a:ln>
        </p:spPr>
        <p:txBody>
          <a:bodyPr/>
          <a:lstStyle/>
          <a:p>
            <a:endParaRPr lang="en-US"/>
          </a:p>
        </p:txBody>
      </p:sp>
      <p:sp>
        <p:nvSpPr>
          <p:cNvPr id="310314" name="Text Box 42"/>
          <p:cNvSpPr txBox="1">
            <a:spLocks noChangeArrowheads="1"/>
          </p:cNvSpPr>
          <p:nvPr/>
        </p:nvSpPr>
        <p:spPr bwMode="auto">
          <a:xfrm>
            <a:off x="1044575" y="3387725"/>
            <a:ext cx="333375" cy="400050"/>
          </a:xfrm>
          <a:prstGeom prst="rect">
            <a:avLst/>
          </a:prstGeom>
          <a:noFill/>
          <a:ln w="9525">
            <a:noFill/>
            <a:miter lim="800000"/>
            <a:headEnd/>
            <a:tailEnd/>
          </a:ln>
        </p:spPr>
        <p:txBody>
          <a:bodyPr wrap="none">
            <a:spAutoFit/>
          </a:bodyPr>
          <a:lstStyle/>
          <a:p>
            <a:r>
              <a:rPr lang="en-US" sz="2000" b="1">
                <a:solidFill>
                  <a:srgbClr val="FF0000"/>
                </a:solidFill>
              </a:rPr>
              <a:t>&lt;</a:t>
            </a:r>
          </a:p>
        </p:txBody>
      </p:sp>
      <p:sp>
        <p:nvSpPr>
          <p:cNvPr id="310315" name="Text Box 43"/>
          <p:cNvSpPr txBox="1">
            <a:spLocks noChangeArrowheads="1"/>
          </p:cNvSpPr>
          <p:nvPr/>
        </p:nvSpPr>
        <p:spPr bwMode="auto">
          <a:xfrm>
            <a:off x="533400" y="4024313"/>
            <a:ext cx="355600" cy="461962"/>
          </a:xfrm>
          <a:prstGeom prst="rect">
            <a:avLst/>
          </a:prstGeom>
          <a:noFill/>
          <a:ln w="9525">
            <a:noFill/>
            <a:miter lim="800000"/>
            <a:headEnd/>
            <a:tailEnd/>
          </a:ln>
        </p:spPr>
        <p:txBody>
          <a:bodyPr wrap="none">
            <a:spAutoFit/>
          </a:bodyPr>
          <a:lstStyle/>
          <a:p>
            <a:r>
              <a:rPr lang="en-US" sz="2400" b="1">
                <a:solidFill>
                  <a:srgbClr val="9900FF"/>
                </a:solidFill>
              </a:rPr>
              <a:t>3</a:t>
            </a:r>
          </a:p>
        </p:txBody>
      </p:sp>
      <p:sp>
        <p:nvSpPr>
          <p:cNvPr id="310316" name="Text Box 44"/>
          <p:cNvSpPr txBox="1">
            <a:spLocks noChangeArrowheads="1"/>
          </p:cNvSpPr>
          <p:nvPr/>
        </p:nvSpPr>
        <p:spPr bwMode="auto">
          <a:xfrm>
            <a:off x="511175" y="4405313"/>
            <a:ext cx="355600" cy="461962"/>
          </a:xfrm>
          <a:prstGeom prst="rect">
            <a:avLst/>
          </a:prstGeom>
          <a:noFill/>
          <a:ln w="9525">
            <a:noFill/>
            <a:miter lim="800000"/>
            <a:headEnd/>
            <a:tailEnd/>
          </a:ln>
        </p:spPr>
        <p:txBody>
          <a:bodyPr wrap="none">
            <a:spAutoFit/>
          </a:bodyPr>
          <a:lstStyle/>
          <a:p>
            <a:r>
              <a:rPr lang="en-US" sz="2400" b="1">
                <a:solidFill>
                  <a:srgbClr val="9900FF"/>
                </a:solidFill>
              </a:rPr>
              <a:t>4</a:t>
            </a:r>
          </a:p>
        </p:txBody>
      </p:sp>
      <p:sp>
        <p:nvSpPr>
          <p:cNvPr id="310317" name="Line 45"/>
          <p:cNvSpPr>
            <a:spLocks noChangeShapeType="1"/>
          </p:cNvSpPr>
          <p:nvPr/>
        </p:nvSpPr>
        <p:spPr bwMode="auto">
          <a:xfrm>
            <a:off x="511175" y="4481513"/>
            <a:ext cx="457200" cy="0"/>
          </a:xfrm>
          <a:prstGeom prst="line">
            <a:avLst/>
          </a:prstGeom>
          <a:noFill/>
          <a:ln w="9525">
            <a:solidFill>
              <a:schemeClr val="tx1"/>
            </a:solidFill>
            <a:round/>
            <a:headEnd/>
            <a:tailEnd/>
          </a:ln>
        </p:spPr>
        <p:txBody>
          <a:bodyPr/>
          <a:lstStyle/>
          <a:p>
            <a:endParaRPr lang="en-US"/>
          </a:p>
        </p:txBody>
      </p:sp>
      <p:sp>
        <p:nvSpPr>
          <p:cNvPr id="310318" name="Line 46"/>
          <p:cNvSpPr>
            <a:spLocks noChangeShapeType="1"/>
          </p:cNvSpPr>
          <p:nvPr/>
        </p:nvSpPr>
        <p:spPr bwMode="auto">
          <a:xfrm>
            <a:off x="1403350" y="4471988"/>
            <a:ext cx="457200" cy="0"/>
          </a:xfrm>
          <a:prstGeom prst="line">
            <a:avLst/>
          </a:prstGeom>
          <a:noFill/>
          <a:ln w="9525">
            <a:solidFill>
              <a:schemeClr val="tx1"/>
            </a:solidFill>
            <a:round/>
            <a:headEnd/>
            <a:tailEnd/>
          </a:ln>
        </p:spPr>
        <p:txBody>
          <a:bodyPr/>
          <a:lstStyle/>
          <a:p>
            <a:endParaRPr lang="en-US"/>
          </a:p>
        </p:txBody>
      </p:sp>
      <p:sp>
        <p:nvSpPr>
          <p:cNvPr id="310319" name="Text Box 47"/>
          <p:cNvSpPr txBox="1">
            <a:spLocks noChangeArrowheads="1"/>
          </p:cNvSpPr>
          <p:nvPr/>
        </p:nvSpPr>
        <p:spPr bwMode="auto">
          <a:xfrm>
            <a:off x="1482725" y="3986213"/>
            <a:ext cx="355600" cy="461962"/>
          </a:xfrm>
          <a:prstGeom prst="rect">
            <a:avLst/>
          </a:prstGeom>
          <a:noFill/>
          <a:ln w="9525">
            <a:noFill/>
            <a:miter lim="800000"/>
            <a:headEnd/>
            <a:tailEnd/>
          </a:ln>
        </p:spPr>
        <p:txBody>
          <a:bodyPr wrap="none">
            <a:spAutoFit/>
          </a:bodyPr>
          <a:lstStyle/>
          <a:p>
            <a:r>
              <a:rPr lang="en-US" sz="2400" b="1">
                <a:solidFill>
                  <a:srgbClr val="9900FF"/>
                </a:solidFill>
              </a:rPr>
              <a:t>2</a:t>
            </a:r>
          </a:p>
        </p:txBody>
      </p:sp>
      <p:sp>
        <p:nvSpPr>
          <p:cNvPr id="310320" name="Text Box 48"/>
          <p:cNvSpPr txBox="1">
            <a:spLocks noChangeArrowheads="1"/>
          </p:cNvSpPr>
          <p:nvPr/>
        </p:nvSpPr>
        <p:spPr bwMode="auto">
          <a:xfrm>
            <a:off x="1482725" y="4410075"/>
            <a:ext cx="355600" cy="461963"/>
          </a:xfrm>
          <a:prstGeom prst="rect">
            <a:avLst/>
          </a:prstGeom>
          <a:noFill/>
          <a:ln w="9525">
            <a:noFill/>
            <a:miter lim="800000"/>
            <a:headEnd/>
            <a:tailEnd/>
          </a:ln>
        </p:spPr>
        <p:txBody>
          <a:bodyPr wrap="none">
            <a:spAutoFit/>
          </a:bodyPr>
          <a:lstStyle/>
          <a:p>
            <a:r>
              <a:rPr lang="en-US" sz="2400" b="1">
                <a:solidFill>
                  <a:srgbClr val="9900FF"/>
                </a:solidFill>
              </a:rPr>
              <a:t>3</a:t>
            </a:r>
          </a:p>
        </p:txBody>
      </p:sp>
      <p:sp>
        <p:nvSpPr>
          <p:cNvPr id="310321" name="Text Box 49"/>
          <p:cNvSpPr txBox="1">
            <a:spLocks noChangeArrowheads="1"/>
          </p:cNvSpPr>
          <p:nvPr/>
        </p:nvSpPr>
        <p:spPr bwMode="auto">
          <a:xfrm>
            <a:off x="1082675" y="4214813"/>
            <a:ext cx="333375" cy="400050"/>
          </a:xfrm>
          <a:prstGeom prst="rect">
            <a:avLst/>
          </a:prstGeom>
          <a:noFill/>
          <a:ln w="9525">
            <a:noFill/>
            <a:miter lim="800000"/>
            <a:headEnd/>
            <a:tailEnd/>
          </a:ln>
        </p:spPr>
        <p:txBody>
          <a:bodyPr wrap="none">
            <a:spAutoFit/>
          </a:bodyPr>
          <a:lstStyle/>
          <a:p>
            <a:r>
              <a:rPr lang="en-US" sz="2000" b="1">
                <a:solidFill>
                  <a:srgbClr val="FF0000"/>
                </a:solidFill>
              </a:rPr>
              <a:t>&gt;</a:t>
            </a:r>
          </a:p>
        </p:txBody>
      </p:sp>
      <p:sp>
        <p:nvSpPr>
          <p:cNvPr id="310322" name="Rectangle 50"/>
          <p:cNvSpPr>
            <a:spLocks noChangeArrowheads="1"/>
          </p:cNvSpPr>
          <p:nvPr/>
        </p:nvSpPr>
        <p:spPr bwMode="auto">
          <a:xfrm>
            <a:off x="4419600" y="3367088"/>
            <a:ext cx="2209800" cy="461962"/>
          </a:xfrm>
          <a:prstGeom prst="rect">
            <a:avLst/>
          </a:prstGeom>
          <a:solidFill>
            <a:schemeClr val="bg1"/>
          </a:solidFill>
          <a:ln w="28575">
            <a:solidFill>
              <a:srgbClr val="000000"/>
            </a:solidFill>
            <a:miter lim="800000"/>
            <a:headEnd/>
            <a:tailEnd/>
          </a:ln>
        </p:spPr>
        <p:txBody>
          <a:bodyPr wrap="none" anchor="ctr"/>
          <a:lstStyle/>
          <a:p>
            <a:endParaRPr lang="en-US" sz="1600"/>
          </a:p>
        </p:txBody>
      </p:sp>
      <p:sp>
        <p:nvSpPr>
          <p:cNvPr id="310323" name="Rectangle 51"/>
          <p:cNvSpPr>
            <a:spLocks noChangeArrowheads="1"/>
          </p:cNvSpPr>
          <p:nvPr/>
        </p:nvSpPr>
        <p:spPr bwMode="auto">
          <a:xfrm>
            <a:off x="2286000" y="4214813"/>
            <a:ext cx="1600200" cy="442912"/>
          </a:xfrm>
          <a:prstGeom prst="rect">
            <a:avLst/>
          </a:prstGeom>
          <a:solidFill>
            <a:schemeClr val="bg1"/>
          </a:solidFill>
          <a:ln w="28575">
            <a:solidFill>
              <a:srgbClr val="000000"/>
            </a:solidFill>
            <a:miter lim="800000"/>
            <a:headEnd/>
            <a:tailEnd/>
          </a:ln>
        </p:spPr>
        <p:txBody>
          <a:bodyPr wrap="none" anchor="ctr"/>
          <a:lstStyle/>
          <a:p>
            <a:endParaRPr lang="en-US" sz="1600"/>
          </a:p>
        </p:txBody>
      </p:sp>
      <p:sp>
        <p:nvSpPr>
          <p:cNvPr id="310324" name="Rectangle 52"/>
          <p:cNvSpPr>
            <a:spLocks noChangeArrowheads="1"/>
          </p:cNvSpPr>
          <p:nvPr/>
        </p:nvSpPr>
        <p:spPr bwMode="auto">
          <a:xfrm>
            <a:off x="3886200" y="4214813"/>
            <a:ext cx="1600200" cy="442912"/>
          </a:xfrm>
          <a:prstGeom prst="rect">
            <a:avLst/>
          </a:prstGeom>
          <a:solidFill>
            <a:schemeClr val="bg1"/>
          </a:solidFill>
          <a:ln w="28575">
            <a:solidFill>
              <a:srgbClr val="000000"/>
            </a:solidFill>
            <a:miter lim="800000"/>
            <a:headEnd/>
            <a:tailEnd/>
          </a:ln>
        </p:spPr>
        <p:txBody>
          <a:bodyPr wrap="none" anchor="ctr"/>
          <a:lstStyle/>
          <a:p>
            <a:endParaRPr lang="en-US" sz="1600"/>
          </a:p>
        </p:txBody>
      </p:sp>
      <p:sp>
        <p:nvSpPr>
          <p:cNvPr id="310325" name="Rectangle 53"/>
          <p:cNvSpPr>
            <a:spLocks noChangeArrowheads="1"/>
          </p:cNvSpPr>
          <p:nvPr/>
        </p:nvSpPr>
        <p:spPr bwMode="auto">
          <a:xfrm>
            <a:off x="5486400" y="4224338"/>
            <a:ext cx="1600200" cy="442912"/>
          </a:xfrm>
          <a:prstGeom prst="rect">
            <a:avLst/>
          </a:prstGeom>
          <a:solidFill>
            <a:schemeClr val="bg1"/>
          </a:solidFill>
          <a:ln w="28575">
            <a:solidFill>
              <a:srgbClr val="000000"/>
            </a:solidFill>
            <a:miter lim="800000"/>
            <a:headEnd/>
            <a:tailEnd/>
          </a:ln>
        </p:spPr>
        <p:txBody>
          <a:bodyPr wrap="none" anchor="ctr"/>
          <a:lstStyle/>
          <a:p>
            <a:endParaRPr lang="en-US" sz="1600"/>
          </a:p>
        </p:txBody>
      </p:sp>
      <p:sp>
        <p:nvSpPr>
          <p:cNvPr id="310327" name="Rectangle 55"/>
          <p:cNvSpPr>
            <a:spLocks noChangeArrowheads="1"/>
          </p:cNvSpPr>
          <p:nvPr/>
        </p:nvSpPr>
        <p:spPr bwMode="auto">
          <a:xfrm>
            <a:off x="2286000" y="3367088"/>
            <a:ext cx="2133600" cy="461962"/>
          </a:xfrm>
          <a:prstGeom prst="rect">
            <a:avLst/>
          </a:prstGeom>
          <a:solidFill>
            <a:schemeClr val="bg1"/>
          </a:solidFill>
          <a:ln w="28575">
            <a:solidFill>
              <a:srgbClr val="000000"/>
            </a:solidFill>
            <a:miter lim="800000"/>
            <a:headEnd/>
            <a:tailEnd/>
          </a:ln>
        </p:spPr>
        <p:txBody>
          <a:bodyPr wrap="none" anchor="ctr"/>
          <a:lstStyle/>
          <a:p>
            <a:endParaRPr lang="en-US" sz="1600"/>
          </a:p>
        </p:txBody>
      </p:sp>
      <p:sp>
        <p:nvSpPr>
          <p:cNvPr id="310336" name="Line 64"/>
          <p:cNvSpPr>
            <a:spLocks noChangeShapeType="1"/>
          </p:cNvSpPr>
          <p:nvPr/>
        </p:nvSpPr>
        <p:spPr bwMode="auto">
          <a:xfrm>
            <a:off x="6172200" y="1652588"/>
            <a:ext cx="457200" cy="0"/>
          </a:xfrm>
          <a:prstGeom prst="line">
            <a:avLst/>
          </a:prstGeom>
          <a:noFill/>
          <a:ln w="9525">
            <a:solidFill>
              <a:schemeClr val="tx1"/>
            </a:solidFill>
            <a:round/>
            <a:headEnd/>
            <a:tailEnd/>
          </a:ln>
        </p:spPr>
        <p:txBody>
          <a:bodyPr/>
          <a:lstStyle/>
          <a:p>
            <a:endParaRPr lang="en-US"/>
          </a:p>
        </p:txBody>
      </p:sp>
      <p:sp>
        <p:nvSpPr>
          <p:cNvPr id="310337" name="Text Box 65"/>
          <p:cNvSpPr txBox="1">
            <a:spLocks noChangeArrowheads="1"/>
          </p:cNvSpPr>
          <p:nvPr/>
        </p:nvSpPr>
        <p:spPr bwMode="auto">
          <a:xfrm>
            <a:off x="6234113" y="1209675"/>
            <a:ext cx="355600" cy="461963"/>
          </a:xfrm>
          <a:prstGeom prst="rect">
            <a:avLst/>
          </a:prstGeom>
          <a:noFill/>
          <a:ln w="9525">
            <a:noFill/>
            <a:miter lim="800000"/>
            <a:headEnd/>
            <a:tailEnd/>
          </a:ln>
        </p:spPr>
        <p:txBody>
          <a:bodyPr wrap="none">
            <a:spAutoFit/>
          </a:bodyPr>
          <a:lstStyle/>
          <a:p>
            <a:r>
              <a:rPr lang="en-US" sz="2400" b="1">
                <a:solidFill>
                  <a:srgbClr val="9900FF"/>
                </a:solidFill>
              </a:rPr>
              <a:t>3</a:t>
            </a:r>
          </a:p>
        </p:txBody>
      </p:sp>
      <p:sp>
        <p:nvSpPr>
          <p:cNvPr id="310338" name="Text Box 66"/>
          <p:cNvSpPr txBox="1">
            <a:spLocks noChangeArrowheads="1"/>
          </p:cNvSpPr>
          <p:nvPr/>
        </p:nvSpPr>
        <p:spPr bwMode="auto">
          <a:xfrm>
            <a:off x="6229350" y="1566863"/>
            <a:ext cx="355600" cy="461962"/>
          </a:xfrm>
          <a:prstGeom prst="rect">
            <a:avLst/>
          </a:prstGeom>
          <a:noFill/>
          <a:ln w="9525">
            <a:noFill/>
            <a:miter lim="800000"/>
            <a:headEnd/>
            <a:tailEnd/>
          </a:ln>
        </p:spPr>
        <p:txBody>
          <a:bodyPr wrap="none">
            <a:spAutoFit/>
          </a:bodyPr>
          <a:lstStyle/>
          <a:p>
            <a:r>
              <a:rPr lang="en-US" sz="2400" b="1">
                <a:solidFill>
                  <a:srgbClr val="9900FF"/>
                </a:solidFill>
              </a:rPr>
              <a:t>4</a:t>
            </a:r>
          </a:p>
        </p:txBody>
      </p:sp>
      <p:sp>
        <p:nvSpPr>
          <p:cNvPr id="310341" name="Line 69"/>
          <p:cNvSpPr>
            <a:spLocks noChangeShapeType="1"/>
          </p:cNvSpPr>
          <p:nvPr/>
        </p:nvSpPr>
        <p:spPr bwMode="auto">
          <a:xfrm>
            <a:off x="5091113" y="1671638"/>
            <a:ext cx="457200" cy="0"/>
          </a:xfrm>
          <a:prstGeom prst="line">
            <a:avLst/>
          </a:prstGeom>
          <a:noFill/>
          <a:ln w="9525">
            <a:solidFill>
              <a:schemeClr val="tx1"/>
            </a:solidFill>
            <a:round/>
            <a:headEnd/>
            <a:tailEnd/>
          </a:ln>
        </p:spPr>
        <p:txBody>
          <a:bodyPr/>
          <a:lstStyle/>
          <a:p>
            <a:endParaRPr lang="en-US"/>
          </a:p>
        </p:txBody>
      </p:sp>
      <p:sp>
        <p:nvSpPr>
          <p:cNvPr id="310342" name="Text Box 70"/>
          <p:cNvSpPr txBox="1">
            <a:spLocks noChangeArrowheads="1"/>
          </p:cNvSpPr>
          <p:nvPr/>
        </p:nvSpPr>
        <p:spPr bwMode="auto">
          <a:xfrm>
            <a:off x="5094288" y="1162050"/>
            <a:ext cx="355600" cy="461963"/>
          </a:xfrm>
          <a:prstGeom prst="rect">
            <a:avLst/>
          </a:prstGeom>
          <a:noFill/>
          <a:ln w="9525">
            <a:noFill/>
            <a:miter lim="800000"/>
            <a:headEnd/>
            <a:tailEnd/>
          </a:ln>
        </p:spPr>
        <p:txBody>
          <a:bodyPr wrap="none">
            <a:spAutoFit/>
          </a:bodyPr>
          <a:lstStyle/>
          <a:p>
            <a:r>
              <a:rPr lang="en-US" sz="2400" b="1">
                <a:solidFill>
                  <a:srgbClr val="9900FF"/>
                </a:solidFill>
              </a:rPr>
              <a:t>2</a:t>
            </a:r>
          </a:p>
        </p:txBody>
      </p:sp>
      <p:sp>
        <p:nvSpPr>
          <p:cNvPr id="310343" name="Text Box 71"/>
          <p:cNvSpPr txBox="1">
            <a:spLocks noChangeArrowheads="1"/>
          </p:cNvSpPr>
          <p:nvPr/>
        </p:nvSpPr>
        <p:spPr bwMode="auto">
          <a:xfrm>
            <a:off x="5094288" y="1590675"/>
            <a:ext cx="355600" cy="461963"/>
          </a:xfrm>
          <a:prstGeom prst="rect">
            <a:avLst/>
          </a:prstGeom>
          <a:noFill/>
          <a:ln w="9525">
            <a:noFill/>
            <a:miter lim="800000"/>
            <a:headEnd/>
            <a:tailEnd/>
          </a:ln>
        </p:spPr>
        <p:txBody>
          <a:bodyPr wrap="none">
            <a:spAutoFit/>
          </a:bodyPr>
          <a:lstStyle/>
          <a:p>
            <a:r>
              <a:rPr lang="en-US" sz="2400" b="1">
                <a:solidFill>
                  <a:srgbClr val="9900FF"/>
                </a:solidFill>
              </a:rPr>
              <a:t>3</a:t>
            </a: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0276"/>
                                        </p:tgtEl>
                                        <p:attrNameLst>
                                          <p:attrName>style.visibility</p:attrName>
                                        </p:attrNameLst>
                                      </p:cBhvr>
                                      <p:to>
                                        <p:strVal val="visible"/>
                                      </p:to>
                                    </p:set>
                                    <p:animEffect transition="in" filter="wipe(left)">
                                      <p:cBhvr>
                                        <p:cTn id="7" dur="500"/>
                                        <p:tgtEl>
                                          <p:spTgt spid="31027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10281"/>
                                        </p:tgtEl>
                                        <p:attrNameLst>
                                          <p:attrName>style.visibility</p:attrName>
                                        </p:attrNameLst>
                                      </p:cBhvr>
                                      <p:to>
                                        <p:strVal val="visible"/>
                                      </p:to>
                                    </p:set>
                                    <p:animEffect transition="in" filter="wipe(left)">
                                      <p:cBhvr>
                                        <p:cTn id="10" dur="500"/>
                                        <p:tgtEl>
                                          <p:spTgt spid="310281"/>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10336"/>
                                        </p:tgtEl>
                                        <p:attrNameLst>
                                          <p:attrName>style.visibility</p:attrName>
                                        </p:attrNameLst>
                                      </p:cBhvr>
                                      <p:to>
                                        <p:strVal val="visible"/>
                                      </p:to>
                                    </p:set>
                                    <p:animEffect transition="in" filter="wipe(left)">
                                      <p:cBhvr>
                                        <p:cTn id="13" dur="500"/>
                                        <p:tgtEl>
                                          <p:spTgt spid="310336"/>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10337"/>
                                        </p:tgtEl>
                                        <p:attrNameLst>
                                          <p:attrName>style.visibility</p:attrName>
                                        </p:attrNameLst>
                                      </p:cBhvr>
                                      <p:to>
                                        <p:strVal val="visible"/>
                                      </p:to>
                                    </p:set>
                                    <p:animEffect transition="in" filter="wipe(left)">
                                      <p:cBhvr>
                                        <p:cTn id="16" dur="500"/>
                                        <p:tgtEl>
                                          <p:spTgt spid="310337"/>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10338"/>
                                        </p:tgtEl>
                                        <p:attrNameLst>
                                          <p:attrName>style.visibility</p:attrName>
                                        </p:attrNameLst>
                                      </p:cBhvr>
                                      <p:to>
                                        <p:strVal val="visible"/>
                                      </p:to>
                                    </p:set>
                                    <p:animEffect transition="in" filter="wipe(left)">
                                      <p:cBhvr>
                                        <p:cTn id="19" dur="500"/>
                                        <p:tgtEl>
                                          <p:spTgt spid="310338"/>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10341"/>
                                        </p:tgtEl>
                                        <p:attrNameLst>
                                          <p:attrName>style.visibility</p:attrName>
                                        </p:attrNameLst>
                                      </p:cBhvr>
                                      <p:to>
                                        <p:strVal val="visible"/>
                                      </p:to>
                                    </p:set>
                                    <p:animEffect transition="in" filter="wipe(left)">
                                      <p:cBhvr>
                                        <p:cTn id="22" dur="500"/>
                                        <p:tgtEl>
                                          <p:spTgt spid="31034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10342"/>
                                        </p:tgtEl>
                                        <p:attrNameLst>
                                          <p:attrName>style.visibility</p:attrName>
                                        </p:attrNameLst>
                                      </p:cBhvr>
                                      <p:to>
                                        <p:strVal val="visible"/>
                                      </p:to>
                                    </p:set>
                                    <p:animEffect transition="in" filter="wipe(left)">
                                      <p:cBhvr>
                                        <p:cTn id="25" dur="500"/>
                                        <p:tgtEl>
                                          <p:spTgt spid="310342"/>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10343"/>
                                        </p:tgtEl>
                                        <p:attrNameLst>
                                          <p:attrName>style.visibility</p:attrName>
                                        </p:attrNameLst>
                                      </p:cBhvr>
                                      <p:to>
                                        <p:strVal val="visible"/>
                                      </p:to>
                                    </p:set>
                                    <p:animEffect transition="in" filter="wipe(left)">
                                      <p:cBhvr>
                                        <p:cTn id="28" dur="500"/>
                                        <p:tgtEl>
                                          <p:spTgt spid="31034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10289"/>
                                        </p:tgtEl>
                                        <p:attrNameLst>
                                          <p:attrName>style.visibility</p:attrName>
                                        </p:attrNameLst>
                                      </p:cBhvr>
                                      <p:to>
                                        <p:strVal val="visible"/>
                                      </p:to>
                                    </p:set>
                                    <p:animEffect transition="in" filter="fade">
                                      <p:cBhvr>
                                        <p:cTn id="33" dur="2000"/>
                                        <p:tgtEl>
                                          <p:spTgt spid="31028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10294"/>
                                        </p:tgtEl>
                                        <p:attrNameLst>
                                          <p:attrName>style.visibility</p:attrName>
                                        </p:attrNameLst>
                                      </p:cBhvr>
                                      <p:to>
                                        <p:strVal val="visible"/>
                                      </p:to>
                                    </p:set>
                                    <p:animEffect transition="in" filter="fade">
                                      <p:cBhvr>
                                        <p:cTn id="36" dur="2000"/>
                                        <p:tgtEl>
                                          <p:spTgt spid="31029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310292"/>
                                        </p:tgtEl>
                                        <p:attrNameLst>
                                          <p:attrName>style.visibility</p:attrName>
                                        </p:attrNameLst>
                                      </p:cBhvr>
                                      <p:to>
                                        <p:strVal val="visible"/>
                                      </p:to>
                                    </p:set>
                                    <p:animEffect transition="in" filter="wipe(up)">
                                      <p:cBhvr>
                                        <p:cTn id="41" dur="500"/>
                                        <p:tgtEl>
                                          <p:spTgt spid="310292"/>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310293"/>
                                        </p:tgtEl>
                                        <p:attrNameLst>
                                          <p:attrName>style.visibility</p:attrName>
                                        </p:attrNameLst>
                                      </p:cBhvr>
                                      <p:to>
                                        <p:strVal val="visible"/>
                                      </p:to>
                                    </p:set>
                                    <p:animEffect transition="in" filter="wipe(up)">
                                      <p:cBhvr>
                                        <p:cTn id="44" dur="500"/>
                                        <p:tgtEl>
                                          <p:spTgt spid="31029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310296"/>
                                        </p:tgtEl>
                                        <p:attrNameLst>
                                          <p:attrName>style.visibility</p:attrName>
                                        </p:attrNameLst>
                                      </p:cBhvr>
                                      <p:to>
                                        <p:strVal val="visible"/>
                                      </p:to>
                                    </p:set>
                                    <p:animEffect transition="in" filter="wipe(up)">
                                      <p:cBhvr>
                                        <p:cTn id="49" dur="500"/>
                                        <p:tgtEl>
                                          <p:spTgt spid="310296"/>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310297"/>
                                        </p:tgtEl>
                                        <p:attrNameLst>
                                          <p:attrName>style.visibility</p:attrName>
                                        </p:attrNameLst>
                                      </p:cBhvr>
                                      <p:to>
                                        <p:strVal val="visible"/>
                                      </p:to>
                                    </p:set>
                                    <p:animEffect transition="in" filter="wipe(up)">
                                      <p:cBhvr>
                                        <p:cTn id="52" dur="500"/>
                                        <p:tgtEl>
                                          <p:spTgt spid="310297"/>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310298"/>
                                        </p:tgtEl>
                                        <p:attrNameLst>
                                          <p:attrName>style.visibility</p:attrName>
                                        </p:attrNameLst>
                                      </p:cBhvr>
                                      <p:to>
                                        <p:strVal val="visible"/>
                                      </p:to>
                                    </p:set>
                                    <p:animEffect transition="in" filter="wipe(up)">
                                      <p:cBhvr>
                                        <p:cTn id="55" dur="500"/>
                                        <p:tgtEl>
                                          <p:spTgt spid="31029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10327"/>
                                        </p:tgtEl>
                                        <p:attrNameLst>
                                          <p:attrName>style.visibility</p:attrName>
                                        </p:attrNameLst>
                                      </p:cBhvr>
                                      <p:to>
                                        <p:strVal val="visible"/>
                                      </p:to>
                                    </p:set>
                                    <p:animEffect transition="in" filter="fade">
                                      <p:cBhvr>
                                        <p:cTn id="60" dur="500"/>
                                        <p:tgtEl>
                                          <p:spTgt spid="31032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10322"/>
                                        </p:tgtEl>
                                        <p:attrNameLst>
                                          <p:attrName>style.visibility</p:attrName>
                                        </p:attrNameLst>
                                      </p:cBhvr>
                                      <p:to>
                                        <p:strVal val="visible"/>
                                      </p:to>
                                    </p:set>
                                    <p:animEffect transition="in" filter="fade">
                                      <p:cBhvr>
                                        <p:cTn id="63" dur="500"/>
                                        <p:tgtEl>
                                          <p:spTgt spid="310322"/>
                                        </p:tgtEl>
                                      </p:cBhvr>
                                    </p:animEffect>
                                  </p:childTnLst>
                                </p:cTn>
                              </p:par>
                              <p:par>
                                <p:cTn id="64" presetID="1" presetClass="emph" presetSubtype="2" fill="hold" nodeType="withEffect">
                                  <p:stCondLst>
                                    <p:cond delay="0"/>
                                  </p:stCondLst>
                                  <p:childTnLst>
                                    <p:animClr clrSpc="rgb" dir="cw">
                                      <p:cBhvr>
                                        <p:cTn id="65" dur="2000" fill="hold"/>
                                        <p:tgtEl>
                                          <p:spTgt spid="310327"/>
                                        </p:tgtEl>
                                        <p:attrNameLst>
                                          <p:attrName>fillcolor</p:attrName>
                                        </p:attrNameLst>
                                      </p:cBhvr>
                                      <p:to>
                                        <a:srgbClr val="0066FF"/>
                                      </p:to>
                                    </p:animClr>
                                    <p:set>
                                      <p:cBhvr>
                                        <p:cTn id="66" dur="2000" fill="hold"/>
                                        <p:tgtEl>
                                          <p:spTgt spid="310327"/>
                                        </p:tgtEl>
                                        <p:attrNameLst>
                                          <p:attrName>fill.type</p:attrName>
                                        </p:attrNameLst>
                                      </p:cBhvr>
                                      <p:to>
                                        <p:strVal val="solid"/>
                                      </p:to>
                                    </p:set>
                                    <p:set>
                                      <p:cBhvr>
                                        <p:cTn id="67" dur="2000" fill="hold"/>
                                        <p:tgtEl>
                                          <p:spTgt spid="310327"/>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2000" fill="hold"/>
                                        <p:tgtEl>
                                          <p:spTgt spid="310322"/>
                                        </p:tgtEl>
                                        <p:attrNameLst>
                                          <p:attrName>fillcolor</p:attrName>
                                        </p:attrNameLst>
                                      </p:cBhvr>
                                      <p:to>
                                        <a:srgbClr val="0066FF"/>
                                      </p:to>
                                    </p:animClr>
                                    <p:set>
                                      <p:cBhvr>
                                        <p:cTn id="70" dur="2000" fill="hold"/>
                                        <p:tgtEl>
                                          <p:spTgt spid="310322"/>
                                        </p:tgtEl>
                                        <p:attrNameLst>
                                          <p:attrName>fill.type</p:attrName>
                                        </p:attrNameLst>
                                      </p:cBhvr>
                                      <p:to>
                                        <p:strVal val="solid"/>
                                      </p:to>
                                    </p:set>
                                    <p:set>
                                      <p:cBhvr>
                                        <p:cTn id="71" dur="2000" fill="hold"/>
                                        <p:tgtEl>
                                          <p:spTgt spid="310322"/>
                                        </p:tgtEl>
                                        <p:attrNameLst>
                                          <p:attrName>fill.on</p:attrName>
                                        </p:attrNameLst>
                                      </p:cBhvr>
                                      <p:to>
                                        <p:strVal val="tru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10323"/>
                                        </p:tgtEl>
                                        <p:attrNameLst>
                                          <p:attrName>style.visibility</p:attrName>
                                        </p:attrNameLst>
                                      </p:cBhvr>
                                      <p:to>
                                        <p:strVal val="visible"/>
                                      </p:to>
                                    </p:set>
                                    <p:animEffect transition="in" filter="fade">
                                      <p:cBhvr>
                                        <p:cTn id="76" dur="500"/>
                                        <p:tgtEl>
                                          <p:spTgt spid="31032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10324"/>
                                        </p:tgtEl>
                                        <p:attrNameLst>
                                          <p:attrName>style.visibility</p:attrName>
                                        </p:attrNameLst>
                                      </p:cBhvr>
                                      <p:to>
                                        <p:strVal val="visible"/>
                                      </p:to>
                                    </p:set>
                                    <p:animEffect transition="in" filter="fade">
                                      <p:cBhvr>
                                        <p:cTn id="79" dur="500"/>
                                        <p:tgtEl>
                                          <p:spTgt spid="31032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10325"/>
                                        </p:tgtEl>
                                        <p:attrNameLst>
                                          <p:attrName>style.visibility</p:attrName>
                                        </p:attrNameLst>
                                      </p:cBhvr>
                                      <p:to>
                                        <p:strVal val="visible"/>
                                      </p:to>
                                    </p:set>
                                    <p:animEffect transition="in" filter="fade">
                                      <p:cBhvr>
                                        <p:cTn id="82" dur="500"/>
                                        <p:tgtEl>
                                          <p:spTgt spid="310325"/>
                                        </p:tgtEl>
                                      </p:cBhvr>
                                    </p:animEffect>
                                  </p:childTnLst>
                                </p:cTn>
                              </p:par>
                              <p:par>
                                <p:cTn id="83" presetID="1" presetClass="emph" presetSubtype="2" fill="hold" nodeType="withEffect">
                                  <p:stCondLst>
                                    <p:cond delay="0"/>
                                  </p:stCondLst>
                                  <p:childTnLst>
                                    <p:animClr clrSpc="rgb" dir="cw">
                                      <p:cBhvr>
                                        <p:cTn id="84" dur="2000" fill="hold"/>
                                        <p:tgtEl>
                                          <p:spTgt spid="310323"/>
                                        </p:tgtEl>
                                        <p:attrNameLst>
                                          <p:attrName>fillcolor</p:attrName>
                                        </p:attrNameLst>
                                      </p:cBhvr>
                                      <p:to>
                                        <a:srgbClr val="0066FF"/>
                                      </p:to>
                                    </p:animClr>
                                    <p:set>
                                      <p:cBhvr>
                                        <p:cTn id="85" dur="2000" fill="hold"/>
                                        <p:tgtEl>
                                          <p:spTgt spid="310323"/>
                                        </p:tgtEl>
                                        <p:attrNameLst>
                                          <p:attrName>fill.type</p:attrName>
                                        </p:attrNameLst>
                                      </p:cBhvr>
                                      <p:to>
                                        <p:strVal val="solid"/>
                                      </p:to>
                                    </p:set>
                                    <p:set>
                                      <p:cBhvr>
                                        <p:cTn id="86" dur="2000" fill="hold"/>
                                        <p:tgtEl>
                                          <p:spTgt spid="310323"/>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2000" fill="hold"/>
                                        <p:tgtEl>
                                          <p:spTgt spid="310324"/>
                                        </p:tgtEl>
                                        <p:attrNameLst>
                                          <p:attrName>fillcolor</p:attrName>
                                        </p:attrNameLst>
                                      </p:cBhvr>
                                      <p:to>
                                        <a:srgbClr val="0066FF"/>
                                      </p:to>
                                    </p:animClr>
                                    <p:set>
                                      <p:cBhvr>
                                        <p:cTn id="89" dur="2000" fill="hold"/>
                                        <p:tgtEl>
                                          <p:spTgt spid="310324"/>
                                        </p:tgtEl>
                                        <p:attrNameLst>
                                          <p:attrName>fill.type</p:attrName>
                                        </p:attrNameLst>
                                      </p:cBhvr>
                                      <p:to>
                                        <p:strVal val="solid"/>
                                      </p:to>
                                    </p:set>
                                    <p:set>
                                      <p:cBhvr>
                                        <p:cTn id="90" dur="2000" fill="hold"/>
                                        <p:tgtEl>
                                          <p:spTgt spid="310324"/>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2000" fill="hold"/>
                                        <p:tgtEl>
                                          <p:spTgt spid="310325"/>
                                        </p:tgtEl>
                                        <p:attrNameLst>
                                          <p:attrName>fillcolor</p:attrName>
                                        </p:attrNameLst>
                                      </p:cBhvr>
                                      <p:to>
                                        <a:srgbClr val="0066FF"/>
                                      </p:to>
                                    </p:animClr>
                                    <p:set>
                                      <p:cBhvr>
                                        <p:cTn id="93" dur="2000" fill="hold"/>
                                        <p:tgtEl>
                                          <p:spTgt spid="310325"/>
                                        </p:tgtEl>
                                        <p:attrNameLst>
                                          <p:attrName>fill.type</p:attrName>
                                        </p:attrNameLst>
                                      </p:cBhvr>
                                      <p:to>
                                        <p:strVal val="solid"/>
                                      </p:to>
                                    </p:set>
                                    <p:set>
                                      <p:cBhvr>
                                        <p:cTn id="94" dur="2000" fill="hold"/>
                                        <p:tgtEl>
                                          <p:spTgt spid="310325"/>
                                        </p:tgtEl>
                                        <p:attrNameLst>
                                          <p:attrName>fill.on</p:attrName>
                                        </p:attrNameLst>
                                      </p:cBhvr>
                                      <p:to>
                                        <p:strVal val="tru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310300"/>
                                        </p:tgtEl>
                                        <p:attrNameLst>
                                          <p:attrName>style.visibility</p:attrName>
                                        </p:attrNameLst>
                                      </p:cBhvr>
                                      <p:to>
                                        <p:strVal val="visible"/>
                                      </p:to>
                                    </p:set>
                                    <p:animEffect transition="in" filter="fade">
                                      <p:cBhvr>
                                        <p:cTn id="99" dur="500"/>
                                        <p:tgtEl>
                                          <p:spTgt spid="310300"/>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10301"/>
                                        </p:tgtEl>
                                        <p:attrNameLst>
                                          <p:attrName>style.visibility</p:attrName>
                                        </p:attrNameLst>
                                      </p:cBhvr>
                                      <p:to>
                                        <p:strVal val="visible"/>
                                      </p:to>
                                    </p:set>
                                    <p:animEffect transition="in" filter="fade">
                                      <p:cBhvr>
                                        <p:cTn id="102" dur="500"/>
                                        <p:tgtEl>
                                          <p:spTgt spid="310301"/>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10302"/>
                                        </p:tgtEl>
                                        <p:attrNameLst>
                                          <p:attrName>style.visibility</p:attrName>
                                        </p:attrNameLst>
                                      </p:cBhvr>
                                      <p:to>
                                        <p:strVal val="visible"/>
                                      </p:to>
                                    </p:set>
                                    <p:animEffect transition="in" filter="fade">
                                      <p:cBhvr>
                                        <p:cTn id="105" dur="500"/>
                                        <p:tgtEl>
                                          <p:spTgt spid="310302"/>
                                        </p:tgtEl>
                                      </p:cBhvr>
                                    </p:animEffect>
                                  </p:childTnLst>
                                </p:cTn>
                              </p:par>
                              <p:par>
                                <p:cTn id="106" presetID="20" presetClass="entr" presetSubtype="0" fill="hold" grpId="0" nodeType="withEffect">
                                  <p:stCondLst>
                                    <p:cond delay="0"/>
                                  </p:stCondLst>
                                  <p:childTnLst>
                                    <p:set>
                                      <p:cBhvr>
                                        <p:cTn id="107" dur="1" fill="hold">
                                          <p:stCondLst>
                                            <p:cond delay="0"/>
                                          </p:stCondLst>
                                        </p:cTn>
                                        <p:tgtEl>
                                          <p:spTgt spid="310299"/>
                                        </p:tgtEl>
                                        <p:attrNameLst>
                                          <p:attrName>style.visibility</p:attrName>
                                        </p:attrNameLst>
                                      </p:cBhvr>
                                      <p:to>
                                        <p:strVal val="visible"/>
                                      </p:to>
                                    </p:set>
                                    <p:animEffect transition="in" filter="wedge">
                                      <p:cBhvr>
                                        <p:cTn id="108" dur="1000"/>
                                        <p:tgtEl>
                                          <p:spTgt spid="310299"/>
                                        </p:tgtEl>
                                      </p:cBhvr>
                                    </p:animEffect>
                                  </p:childTnLst>
                                </p:cTn>
                              </p:par>
                            </p:childTnLst>
                          </p:cTn>
                        </p:par>
                        <p:par>
                          <p:cTn id="109" fill="hold" nodeType="afterGroup">
                            <p:stCondLst>
                              <p:cond delay="1000"/>
                            </p:stCondLst>
                            <p:childTnLst>
                              <p:par>
                                <p:cTn id="110" presetID="10" presetClass="entr" presetSubtype="0" fill="hold" grpId="0" nodeType="afterEffect">
                                  <p:stCondLst>
                                    <p:cond delay="0"/>
                                  </p:stCondLst>
                                  <p:childTnLst>
                                    <p:set>
                                      <p:cBhvr>
                                        <p:cTn id="111" dur="1" fill="hold">
                                          <p:stCondLst>
                                            <p:cond delay="0"/>
                                          </p:stCondLst>
                                        </p:cTn>
                                        <p:tgtEl>
                                          <p:spTgt spid="310304"/>
                                        </p:tgtEl>
                                        <p:attrNameLst>
                                          <p:attrName>style.visibility</p:attrName>
                                        </p:attrNameLst>
                                      </p:cBhvr>
                                      <p:to>
                                        <p:strVal val="visible"/>
                                      </p:to>
                                    </p:set>
                                    <p:animEffect transition="in" filter="fade">
                                      <p:cBhvr>
                                        <p:cTn id="112" dur="500"/>
                                        <p:tgtEl>
                                          <p:spTgt spid="310304"/>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310305"/>
                                        </p:tgtEl>
                                        <p:attrNameLst>
                                          <p:attrName>style.visibility</p:attrName>
                                        </p:attrNameLst>
                                      </p:cBhvr>
                                      <p:to>
                                        <p:strVal val="visible"/>
                                      </p:to>
                                    </p:set>
                                    <p:animEffect transition="in" filter="fade">
                                      <p:cBhvr>
                                        <p:cTn id="115" dur="500"/>
                                        <p:tgtEl>
                                          <p:spTgt spid="310305"/>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310306"/>
                                        </p:tgtEl>
                                        <p:attrNameLst>
                                          <p:attrName>style.visibility</p:attrName>
                                        </p:attrNameLst>
                                      </p:cBhvr>
                                      <p:to>
                                        <p:strVal val="visible"/>
                                      </p:to>
                                    </p:set>
                                    <p:animEffect transition="in" filter="fade">
                                      <p:cBhvr>
                                        <p:cTn id="118" dur="500"/>
                                        <p:tgtEl>
                                          <p:spTgt spid="310306"/>
                                        </p:tgtEl>
                                      </p:cBhvr>
                                    </p:animEffect>
                                  </p:childTnLst>
                                </p:cTn>
                              </p:par>
                              <p:par>
                                <p:cTn id="119" presetID="16" presetClass="entr" presetSubtype="26" fill="hold" grpId="0" nodeType="withEffect">
                                  <p:stCondLst>
                                    <p:cond delay="0"/>
                                  </p:stCondLst>
                                  <p:childTnLst>
                                    <p:set>
                                      <p:cBhvr>
                                        <p:cTn id="120" dur="1" fill="hold">
                                          <p:stCondLst>
                                            <p:cond delay="0"/>
                                          </p:stCondLst>
                                        </p:cTn>
                                        <p:tgtEl>
                                          <p:spTgt spid="310303"/>
                                        </p:tgtEl>
                                        <p:attrNameLst>
                                          <p:attrName>style.visibility</p:attrName>
                                        </p:attrNameLst>
                                      </p:cBhvr>
                                      <p:to>
                                        <p:strVal val="visible"/>
                                      </p:to>
                                    </p:set>
                                    <p:animEffect transition="in" filter="barn(inHorizontal)">
                                      <p:cBhvr>
                                        <p:cTn id="121" dur="1000"/>
                                        <p:tgtEl>
                                          <p:spTgt spid="310303"/>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8" fill="hold" grpId="0" nodeType="clickEffect">
                                  <p:stCondLst>
                                    <p:cond delay="0"/>
                                  </p:stCondLst>
                                  <p:childTnLst>
                                    <p:set>
                                      <p:cBhvr>
                                        <p:cTn id="125" dur="1" fill="hold">
                                          <p:stCondLst>
                                            <p:cond delay="0"/>
                                          </p:stCondLst>
                                        </p:cTn>
                                        <p:tgtEl>
                                          <p:spTgt spid="310308"/>
                                        </p:tgtEl>
                                        <p:attrNameLst>
                                          <p:attrName>style.visibility</p:attrName>
                                        </p:attrNameLst>
                                      </p:cBhvr>
                                      <p:to>
                                        <p:strVal val="visible"/>
                                      </p:to>
                                    </p:set>
                                    <p:animEffect transition="in" filter="wipe(left)">
                                      <p:cBhvr>
                                        <p:cTn id="126" dur="500"/>
                                        <p:tgtEl>
                                          <p:spTgt spid="310308"/>
                                        </p:tgtEl>
                                      </p:cBhvr>
                                    </p:animEffect>
                                  </p:childTnLst>
                                </p:cTn>
                              </p:par>
                              <p:par>
                                <p:cTn id="127" presetID="22" presetClass="entr" presetSubtype="8" fill="hold" grpId="0" nodeType="withEffect">
                                  <p:stCondLst>
                                    <p:cond delay="0"/>
                                  </p:stCondLst>
                                  <p:childTnLst>
                                    <p:set>
                                      <p:cBhvr>
                                        <p:cTn id="128" dur="1" fill="hold">
                                          <p:stCondLst>
                                            <p:cond delay="0"/>
                                          </p:stCondLst>
                                        </p:cTn>
                                        <p:tgtEl>
                                          <p:spTgt spid="310309"/>
                                        </p:tgtEl>
                                        <p:attrNameLst>
                                          <p:attrName>style.visibility</p:attrName>
                                        </p:attrNameLst>
                                      </p:cBhvr>
                                      <p:to>
                                        <p:strVal val="visible"/>
                                      </p:to>
                                    </p:set>
                                    <p:animEffect transition="in" filter="wipe(left)">
                                      <p:cBhvr>
                                        <p:cTn id="129" dur="500"/>
                                        <p:tgtEl>
                                          <p:spTgt spid="310309"/>
                                        </p:tgtEl>
                                      </p:cBhvr>
                                    </p:animEffect>
                                  </p:childTnLst>
                                </p:cTn>
                              </p:par>
                              <p:par>
                                <p:cTn id="130" presetID="22" presetClass="entr" presetSubtype="8" fill="hold" nodeType="withEffect">
                                  <p:stCondLst>
                                    <p:cond delay="0"/>
                                  </p:stCondLst>
                                  <p:childTnLst>
                                    <p:set>
                                      <p:cBhvr>
                                        <p:cTn id="131" dur="1" fill="hold">
                                          <p:stCondLst>
                                            <p:cond delay="0"/>
                                          </p:stCondLst>
                                        </p:cTn>
                                        <p:tgtEl>
                                          <p:spTgt spid="310310"/>
                                        </p:tgtEl>
                                        <p:attrNameLst>
                                          <p:attrName>style.visibility</p:attrName>
                                        </p:attrNameLst>
                                      </p:cBhvr>
                                      <p:to>
                                        <p:strVal val="visible"/>
                                      </p:to>
                                    </p:set>
                                    <p:animEffect transition="in" filter="wipe(left)">
                                      <p:cBhvr>
                                        <p:cTn id="132" dur="500"/>
                                        <p:tgtEl>
                                          <p:spTgt spid="310310"/>
                                        </p:tgtEl>
                                      </p:cBhvr>
                                    </p:animEffect>
                                  </p:childTnLst>
                                </p:cTn>
                              </p:par>
                              <p:par>
                                <p:cTn id="133" presetID="22" presetClass="entr" presetSubtype="8" fill="hold" nodeType="withEffect">
                                  <p:stCondLst>
                                    <p:cond delay="0"/>
                                  </p:stCondLst>
                                  <p:childTnLst>
                                    <p:set>
                                      <p:cBhvr>
                                        <p:cTn id="134" dur="1" fill="hold">
                                          <p:stCondLst>
                                            <p:cond delay="0"/>
                                          </p:stCondLst>
                                        </p:cTn>
                                        <p:tgtEl>
                                          <p:spTgt spid="310311"/>
                                        </p:tgtEl>
                                        <p:attrNameLst>
                                          <p:attrName>style.visibility</p:attrName>
                                        </p:attrNameLst>
                                      </p:cBhvr>
                                      <p:to>
                                        <p:strVal val="visible"/>
                                      </p:to>
                                    </p:set>
                                    <p:animEffect transition="in" filter="wipe(left)">
                                      <p:cBhvr>
                                        <p:cTn id="135" dur="500"/>
                                        <p:tgtEl>
                                          <p:spTgt spid="310311"/>
                                        </p:tgtEl>
                                      </p:cBhvr>
                                    </p:animEffect>
                                  </p:childTnLst>
                                </p:cTn>
                              </p:par>
                              <p:par>
                                <p:cTn id="136" presetID="22" presetClass="entr" presetSubtype="8" fill="hold" nodeType="withEffect">
                                  <p:stCondLst>
                                    <p:cond delay="0"/>
                                  </p:stCondLst>
                                  <p:childTnLst>
                                    <p:set>
                                      <p:cBhvr>
                                        <p:cTn id="137" dur="1" fill="hold">
                                          <p:stCondLst>
                                            <p:cond delay="0"/>
                                          </p:stCondLst>
                                        </p:cTn>
                                        <p:tgtEl>
                                          <p:spTgt spid="310312"/>
                                        </p:tgtEl>
                                        <p:attrNameLst>
                                          <p:attrName>style.visibility</p:attrName>
                                        </p:attrNameLst>
                                      </p:cBhvr>
                                      <p:to>
                                        <p:strVal val="visible"/>
                                      </p:to>
                                    </p:set>
                                    <p:animEffect transition="in" filter="wipe(left)">
                                      <p:cBhvr>
                                        <p:cTn id="138" dur="500"/>
                                        <p:tgtEl>
                                          <p:spTgt spid="310312"/>
                                        </p:tgtEl>
                                      </p:cBhvr>
                                    </p:animEffect>
                                  </p:childTnLst>
                                </p:cTn>
                              </p:par>
                              <p:par>
                                <p:cTn id="139" presetID="22" presetClass="entr" presetSubtype="8" fill="hold" grpId="0" nodeType="withEffect">
                                  <p:stCondLst>
                                    <p:cond delay="0"/>
                                  </p:stCondLst>
                                  <p:childTnLst>
                                    <p:set>
                                      <p:cBhvr>
                                        <p:cTn id="140" dur="1" fill="hold">
                                          <p:stCondLst>
                                            <p:cond delay="0"/>
                                          </p:stCondLst>
                                        </p:cTn>
                                        <p:tgtEl>
                                          <p:spTgt spid="310313"/>
                                        </p:tgtEl>
                                        <p:attrNameLst>
                                          <p:attrName>style.visibility</p:attrName>
                                        </p:attrNameLst>
                                      </p:cBhvr>
                                      <p:to>
                                        <p:strVal val="visible"/>
                                      </p:to>
                                    </p:set>
                                    <p:animEffect transition="in" filter="wipe(left)">
                                      <p:cBhvr>
                                        <p:cTn id="141" dur="500"/>
                                        <p:tgtEl>
                                          <p:spTgt spid="310313"/>
                                        </p:tgtEl>
                                      </p:cBhvr>
                                    </p:animEffect>
                                  </p:childTnLst>
                                </p:cTn>
                              </p:par>
                              <p:par>
                                <p:cTn id="142" presetID="22" presetClass="entr" presetSubtype="8" fill="hold" nodeType="withEffect">
                                  <p:stCondLst>
                                    <p:cond delay="0"/>
                                  </p:stCondLst>
                                  <p:childTnLst>
                                    <p:set>
                                      <p:cBhvr>
                                        <p:cTn id="143" dur="1" fill="hold">
                                          <p:stCondLst>
                                            <p:cond delay="0"/>
                                          </p:stCondLst>
                                        </p:cTn>
                                        <p:tgtEl>
                                          <p:spTgt spid="310314"/>
                                        </p:tgtEl>
                                        <p:attrNameLst>
                                          <p:attrName>style.visibility</p:attrName>
                                        </p:attrNameLst>
                                      </p:cBhvr>
                                      <p:to>
                                        <p:strVal val="visible"/>
                                      </p:to>
                                    </p:set>
                                    <p:animEffect transition="in" filter="wipe(left)">
                                      <p:cBhvr>
                                        <p:cTn id="144" dur="500"/>
                                        <p:tgtEl>
                                          <p:spTgt spid="310314"/>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2" presetClass="entr" presetSubtype="8" fill="hold" nodeType="clickEffect">
                                  <p:stCondLst>
                                    <p:cond delay="0"/>
                                  </p:stCondLst>
                                  <p:childTnLst>
                                    <p:set>
                                      <p:cBhvr>
                                        <p:cTn id="148" dur="1" fill="hold">
                                          <p:stCondLst>
                                            <p:cond delay="0"/>
                                          </p:stCondLst>
                                        </p:cTn>
                                        <p:tgtEl>
                                          <p:spTgt spid="310315"/>
                                        </p:tgtEl>
                                        <p:attrNameLst>
                                          <p:attrName>style.visibility</p:attrName>
                                        </p:attrNameLst>
                                      </p:cBhvr>
                                      <p:to>
                                        <p:strVal val="visible"/>
                                      </p:to>
                                    </p:set>
                                    <p:animEffect transition="in" filter="wipe(left)">
                                      <p:cBhvr>
                                        <p:cTn id="149" dur="500"/>
                                        <p:tgtEl>
                                          <p:spTgt spid="310315"/>
                                        </p:tgtEl>
                                      </p:cBhvr>
                                    </p:animEffect>
                                  </p:childTnLst>
                                </p:cTn>
                              </p:par>
                              <p:par>
                                <p:cTn id="150" presetID="22" presetClass="entr" presetSubtype="8" fill="hold" nodeType="withEffect">
                                  <p:stCondLst>
                                    <p:cond delay="0"/>
                                  </p:stCondLst>
                                  <p:childTnLst>
                                    <p:set>
                                      <p:cBhvr>
                                        <p:cTn id="151" dur="1" fill="hold">
                                          <p:stCondLst>
                                            <p:cond delay="0"/>
                                          </p:stCondLst>
                                        </p:cTn>
                                        <p:tgtEl>
                                          <p:spTgt spid="310316"/>
                                        </p:tgtEl>
                                        <p:attrNameLst>
                                          <p:attrName>style.visibility</p:attrName>
                                        </p:attrNameLst>
                                      </p:cBhvr>
                                      <p:to>
                                        <p:strVal val="visible"/>
                                      </p:to>
                                    </p:set>
                                    <p:animEffect transition="in" filter="wipe(left)">
                                      <p:cBhvr>
                                        <p:cTn id="152" dur="500"/>
                                        <p:tgtEl>
                                          <p:spTgt spid="310316"/>
                                        </p:tgtEl>
                                      </p:cBhvr>
                                    </p:animEffect>
                                  </p:childTnLst>
                                </p:cTn>
                              </p:par>
                              <p:par>
                                <p:cTn id="153" presetID="22" presetClass="entr" presetSubtype="8" fill="hold" grpId="0" nodeType="withEffect">
                                  <p:stCondLst>
                                    <p:cond delay="0"/>
                                  </p:stCondLst>
                                  <p:childTnLst>
                                    <p:set>
                                      <p:cBhvr>
                                        <p:cTn id="154" dur="1" fill="hold">
                                          <p:stCondLst>
                                            <p:cond delay="0"/>
                                          </p:stCondLst>
                                        </p:cTn>
                                        <p:tgtEl>
                                          <p:spTgt spid="310317"/>
                                        </p:tgtEl>
                                        <p:attrNameLst>
                                          <p:attrName>style.visibility</p:attrName>
                                        </p:attrNameLst>
                                      </p:cBhvr>
                                      <p:to>
                                        <p:strVal val="visible"/>
                                      </p:to>
                                    </p:set>
                                    <p:animEffect transition="in" filter="wipe(left)">
                                      <p:cBhvr>
                                        <p:cTn id="155" dur="500"/>
                                        <p:tgtEl>
                                          <p:spTgt spid="310317"/>
                                        </p:tgtEl>
                                      </p:cBhvr>
                                    </p:animEffect>
                                  </p:childTnLst>
                                </p:cTn>
                              </p:par>
                              <p:par>
                                <p:cTn id="156" presetID="22" presetClass="entr" presetSubtype="8" fill="hold" grpId="0" nodeType="withEffect">
                                  <p:stCondLst>
                                    <p:cond delay="0"/>
                                  </p:stCondLst>
                                  <p:childTnLst>
                                    <p:set>
                                      <p:cBhvr>
                                        <p:cTn id="157" dur="1" fill="hold">
                                          <p:stCondLst>
                                            <p:cond delay="0"/>
                                          </p:stCondLst>
                                        </p:cTn>
                                        <p:tgtEl>
                                          <p:spTgt spid="310318"/>
                                        </p:tgtEl>
                                        <p:attrNameLst>
                                          <p:attrName>style.visibility</p:attrName>
                                        </p:attrNameLst>
                                      </p:cBhvr>
                                      <p:to>
                                        <p:strVal val="visible"/>
                                      </p:to>
                                    </p:set>
                                    <p:animEffect transition="in" filter="wipe(left)">
                                      <p:cBhvr>
                                        <p:cTn id="158" dur="500"/>
                                        <p:tgtEl>
                                          <p:spTgt spid="310318"/>
                                        </p:tgtEl>
                                      </p:cBhvr>
                                    </p:animEffect>
                                  </p:childTnLst>
                                </p:cTn>
                              </p:par>
                              <p:par>
                                <p:cTn id="159" presetID="22" presetClass="entr" presetSubtype="8" fill="hold" nodeType="withEffect">
                                  <p:stCondLst>
                                    <p:cond delay="0"/>
                                  </p:stCondLst>
                                  <p:childTnLst>
                                    <p:set>
                                      <p:cBhvr>
                                        <p:cTn id="160" dur="1" fill="hold">
                                          <p:stCondLst>
                                            <p:cond delay="0"/>
                                          </p:stCondLst>
                                        </p:cTn>
                                        <p:tgtEl>
                                          <p:spTgt spid="310319"/>
                                        </p:tgtEl>
                                        <p:attrNameLst>
                                          <p:attrName>style.visibility</p:attrName>
                                        </p:attrNameLst>
                                      </p:cBhvr>
                                      <p:to>
                                        <p:strVal val="visible"/>
                                      </p:to>
                                    </p:set>
                                    <p:animEffect transition="in" filter="wipe(left)">
                                      <p:cBhvr>
                                        <p:cTn id="161" dur="500"/>
                                        <p:tgtEl>
                                          <p:spTgt spid="310319"/>
                                        </p:tgtEl>
                                      </p:cBhvr>
                                    </p:animEffect>
                                  </p:childTnLst>
                                </p:cTn>
                              </p:par>
                              <p:par>
                                <p:cTn id="162" presetID="22" presetClass="entr" presetSubtype="8" fill="hold" nodeType="withEffect">
                                  <p:stCondLst>
                                    <p:cond delay="0"/>
                                  </p:stCondLst>
                                  <p:childTnLst>
                                    <p:set>
                                      <p:cBhvr>
                                        <p:cTn id="163" dur="1" fill="hold">
                                          <p:stCondLst>
                                            <p:cond delay="0"/>
                                          </p:stCondLst>
                                        </p:cTn>
                                        <p:tgtEl>
                                          <p:spTgt spid="310320"/>
                                        </p:tgtEl>
                                        <p:attrNameLst>
                                          <p:attrName>style.visibility</p:attrName>
                                        </p:attrNameLst>
                                      </p:cBhvr>
                                      <p:to>
                                        <p:strVal val="visible"/>
                                      </p:to>
                                    </p:set>
                                    <p:animEffect transition="in" filter="wipe(left)">
                                      <p:cBhvr>
                                        <p:cTn id="164" dur="500"/>
                                        <p:tgtEl>
                                          <p:spTgt spid="310320"/>
                                        </p:tgtEl>
                                      </p:cBhvr>
                                    </p:animEffect>
                                  </p:childTnLst>
                                </p:cTn>
                              </p:par>
                              <p:par>
                                <p:cTn id="165" presetID="22" presetClass="entr" presetSubtype="8" fill="hold" nodeType="withEffect">
                                  <p:stCondLst>
                                    <p:cond delay="0"/>
                                  </p:stCondLst>
                                  <p:childTnLst>
                                    <p:set>
                                      <p:cBhvr>
                                        <p:cTn id="166" dur="1" fill="hold">
                                          <p:stCondLst>
                                            <p:cond delay="0"/>
                                          </p:stCondLst>
                                        </p:cTn>
                                        <p:tgtEl>
                                          <p:spTgt spid="310321"/>
                                        </p:tgtEl>
                                        <p:attrNameLst>
                                          <p:attrName>style.visibility</p:attrName>
                                        </p:attrNameLst>
                                      </p:cBhvr>
                                      <p:to>
                                        <p:strVal val="visible"/>
                                      </p:to>
                                    </p:set>
                                    <p:animEffect transition="in" filter="wipe(left)">
                                      <p:cBhvr>
                                        <p:cTn id="167" dur="500"/>
                                        <p:tgtEl>
                                          <p:spTgt spid="310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6" grpId="0"/>
      <p:bldP spid="310281" grpId="0"/>
      <p:bldP spid="310289" grpId="0" animBg="1"/>
      <p:bldP spid="310292" grpId="0" animBg="1"/>
      <p:bldP spid="310293" grpId="0" animBg="1"/>
      <p:bldP spid="310294" grpId="0" animBg="1"/>
      <p:bldP spid="310296" grpId="0" animBg="1"/>
      <p:bldP spid="310297" grpId="0" animBg="1"/>
      <p:bldP spid="310298" grpId="0" animBg="1"/>
      <p:bldP spid="310299" grpId="0" animBg="1"/>
      <p:bldP spid="310300" grpId="0" animBg="1"/>
      <p:bldP spid="310301" grpId="0"/>
      <p:bldP spid="310302" grpId="0"/>
      <p:bldP spid="310303" grpId="0" animBg="1"/>
      <p:bldP spid="310304" grpId="0" animBg="1"/>
      <p:bldP spid="310305" grpId="0"/>
      <p:bldP spid="310306" grpId="0"/>
      <p:bldP spid="310308" grpId="0" animBg="1"/>
      <p:bldP spid="310309" grpId="0"/>
      <p:bldP spid="310313" grpId="0" animBg="1"/>
      <p:bldP spid="310317" grpId="0" animBg="1"/>
      <p:bldP spid="310318" grpId="0" animBg="1"/>
      <p:bldP spid="310322" grpId="0" animBg="1"/>
      <p:bldP spid="310323" grpId="0" animBg="1"/>
      <p:bldP spid="310324" grpId="0" animBg="1"/>
      <p:bldP spid="310325" grpId="0" animBg="1"/>
      <p:bldP spid="310327" grpId="0" animBg="1"/>
      <p:bldP spid="310336" grpId="0" animBg="1"/>
      <p:bldP spid="310337" grpId="0"/>
      <p:bldP spid="310338" grpId="0"/>
      <p:bldP spid="310341" grpId="0" animBg="1"/>
      <p:bldP spid="310342" grpId="0"/>
      <p:bldP spid="3103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438150" y="803275"/>
            <a:ext cx="3827463" cy="400050"/>
          </a:xfrm>
          <a:prstGeom prst="rect">
            <a:avLst/>
          </a:prstGeom>
          <a:noFill/>
          <a:ln w="9525">
            <a:noFill/>
            <a:miter lim="800000"/>
            <a:headEnd/>
            <a:tailEnd/>
          </a:ln>
        </p:spPr>
        <p:txBody>
          <a:bodyPr wrap="none">
            <a:spAutoFit/>
          </a:bodyPr>
          <a:lstStyle/>
          <a:p>
            <a:r>
              <a:rPr lang="en-US" sz="2000" b="1"/>
              <a:t>Ta có thể so sánh hai phân số</a:t>
            </a:r>
          </a:p>
        </p:txBody>
      </p:sp>
      <p:sp>
        <p:nvSpPr>
          <p:cNvPr id="6147" name="Line 5"/>
          <p:cNvSpPr>
            <a:spLocks noChangeShapeType="1"/>
          </p:cNvSpPr>
          <p:nvPr/>
        </p:nvSpPr>
        <p:spPr bwMode="auto">
          <a:xfrm>
            <a:off x="5638800" y="1066800"/>
            <a:ext cx="457200" cy="0"/>
          </a:xfrm>
          <a:prstGeom prst="line">
            <a:avLst/>
          </a:prstGeom>
          <a:noFill/>
          <a:ln w="9525">
            <a:solidFill>
              <a:schemeClr val="tx1"/>
            </a:solidFill>
            <a:round/>
            <a:headEnd/>
            <a:tailEnd/>
          </a:ln>
        </p:spPr>
        <p:txBody>
          <a:bodyPr/>
          <a:lstStyle/>
          <a:p>
            <a:endParaRPr lang="en-US"/>
          </a:p>
        </p:txBody>
      </p:sp>
      <p:sp>
        <p:nvSpPr>
          <p:cNvPr id="6148" name="Text Box 6"/>
          <p:cNvSpPr txBox="1">
            <a:spLocks noChangeArrowheads="1"/>
          </p:cNvSpPr>
          <p:nvPr/>
        </p:nvSpPr>
        <p:spPr bwMode="auto">
          <a:xfrm>
            <a:off x="4495800" y="561975"/>
            <a:ext cx="385763" cy="523875"/>
          </a:xfrm>
          <a:prstGeom prst="rect">
            <a:avLst/>
          </a:prstGeom>
          <a:noFill/>
          <a:ln w="9525">
            <a:noFill/>
            <a:miter lim="800000"/>
            <a:headEnd/>
            <a:tailEnd/>
          </a:ln>
        </p:spPr>
        <p:txBody>
          <a:bodyPr wrap="none">
            <a:spAutoFit/>
          </a:bodyPr>
          <a:lstStyle/>
          <a:p>
            <a:r>
              <a:rPr lang="en-US" sz="2800" b="1">
                <a:solidFill>
                  <a:srgbClr val="FF00FF"/>
                </a:solidFill>
              </a:rPr>
              <a:t>2</a:t>
            </a:r>
          </a:p>
        </p:txBody>
      </p:sp>
      <p:sp>
        <p:nvSpPr>
          <p:cNvPr id="6149" name="Text Box 7"/>
          <p:cNvSpPr txBox="1">
            <a:spLocks noChangeArrowheads="1"/>
          </p:cNvSpPr>
          <p:nvPr/>
        </p:nvSpPr>
        <p:spPr bwMode="auto">
          <a:xfrm>
            <a:off x="4495800" y="923925"/>
            <a:ext cx="385763" cy="523875"/>
          </a:xfrm>
          <a:prstGeom prst="rect">
            <a:avLst/>
          </a:prstGeom>
          <a:noFill/>
          <a:ln w="9525">
            <a:noFill/>
            <a:miter lim="800000"/>
            <a:headEnd/>
            <a:tailEnd/>
          </a:ln>
        </p:spPr>
        <p:txBody>
          <a:bodyPr wrap="none">
            <a:spAutoFit/>
          </a:bodyPr>
          <a:lstStyle/>
          <a:p>
            <a:r>
              <a:rPr lang="en-US" sz="2800" b="1">
                <a:solidFill>
                  <a:srgbClr val="FF00FF"/>
                </a:solidFill>
              </a:rPr>
              <a:t>3</a:t>
            </a:r>
          </a:p>
        </p:txBody>
      </p:sp>
      <p:sp>
        <p:nvSpPr>
          <p:cNvPr id="6150" name="Text Box 8"/>
          <p:cNvSpPr txBox="1">
            <a:spLocks noChangeArrowheads="1"/>
          </p:cNvSpPr>
          <p:nvPr/>
        </p:nvSpPr>
        <p:spPr bwMode="auto">
          <a:xfrm>
            <a:off x="4991100" y="793750"/>
            <a:ext cx="469900" cy="400050"/>
          </a:xfrm>
          <a:prstGeom prst="rect">
            <a:avLst/>
          </a:prstGeom>
          <a:noFill/>
          <a:ln w="9525">
            <a:noFill/>
            <a:miter lim="800000"/>
            <a:headEnd/>
            <a:tailEnd/>
          </a:ln>
        </p:spPr>
        <p:txBody>
          <a:bodyPr wrap="none">
            <a:spAutoFit/>
          </a:bodyPr>
          <a:lstStyle/>
          <a:p>
            <a:r>
              <a:rPr lang="en-US" sz="2000" b="1"/>
              <a:t>và</a:t>
            </a:r>
          </a:p>
        </p:txBody>
      </p:sp>
      <p:sp>
        <p:nvSpPr>
          <p:cNvPr id="6151" name="Text Box 9"/>
          <p:cNvSpPr txBox="1">
            <a:spLocks noChangeArrowheads="1"/>
          </p:cNvSpPr>
          <p:nvPr/>
        </p:nvSpPr>
        <p:spPr bwMode="auto">
          <a:xfrm>
            <a:off x="5676900" y="561975"/>
            <a:ext cx="385763" cy="523875"/>
          </a:xfrm>
          <a:prstGeom prst="rect">
            <a:avLst/>
          </a:prstGeom>
          <a:noFill/>
          <a:ln w="9525">
            <a:noFill/>
            <a:miter lim="800000"/>
            <a:headEnd/>
            <a:tailEnd/>
          </a:ln>
        </p:spPr>
        <p:txBody>
          <a:bodyPr wrap="none">
            <a:spAutoFit/>
          </a:bodyPr>
          <a:lstStyle/>
          <a:p>
            <a:r>
              <a:rPr lang="en-US" sz="2800" b="1">
                <a:solidFill>
                  <a:srgbClr val="FF00FF"/>
                </a:solidFill>
              </a:rPr>
              <a:t>3</a:t>
            </a:r>
          </a:p>
        </p:txBody>
      </p:sp>
      <p:sp>
        <p:nvSpPr>
          <p:cNvPr id="6152" name="Text Box 10"/>
          <p:cNvSpPr txBox="1">
            <a:spLocks noChangeArrowheads="1"/>
          </p:cNvSpPr>
          <p:nvPr/>
        </p:nvSpPr>
        <p:spPr bwMode="auto">
          <a:xfrm>
            <a:off x="5654675" y="942975"/>
            <a:ext cx="385763" cy="523875"/>
          </a:xfrm>
          <a:prstGeom prst="rect">
            <a:avLst/>
          </a:prstGeom>
          <a:noFill/>
          <a:ln w="9525">
            <a:noFill/>
            <a:miter lim="800000"/>
            <a:headEnd/>
            <a:tailEnd/>
          </a:ln>
        </p:spPr>
        <p:txBody>
          <a:bodyPr wrap="none">
            <a:spAutoFit/>
          </a:bodyPr>
          <a:lstStyle/>
          <a:p>
            <a:r>
              <a:rPr lang="en-US" sz="2800" b="1">
                <a:solidFill>
                  <a:srgbClr val="FF00FF"/>
                </a:solidFill>
              </a:rPr>
              <a:t>4</a:t>
            </a:r>
          </a:p>
        </p:txBody>
      </p:sp>
      <p:sp>
        <p:nvSpPr>
          <p:cNvPr id="6153" name="Line 11"/>
          <p:cNvSpPr>
            <a:spLocks noChangeShapeType="1"/>
          </p:cNvSpPr>
          <p:nvPr/>
        </p:nvSpPr>
        <p:spPr bwMode="auto">
          <a:xfrm>
            <a:off x="4495800" y="1066800"/>
            <a:ext cx="381000" cy="0"/>
          </a:xfrm>
          <a:prstGeom prst="line">
            <a:avLst/>
          </a:prstGeom>
          <a:noFill/>
          <a:ln w="9525">
            <a:solidFill>
              <a:schemeClr val="tx1"/>
            </a:solidFill>
            <a:round/>
            <a:headEnd/>
            <a:tailEnd/>
          </a:ln>
        </p:spPr>
        <p:txBody>
          <a:bodyPr/>
          <a:lstStyle/>
          <a:p>
            <a:endParaRPr lang="en-US"/>
          </a:p>
        </p:txBody>
      </p:sp>
      <p:sp>
        <p:nvSpPr>
          <p:cNvPr id="6154" name="Text Box 12"/>
          <p:cNvSpPr txBox="1">
            <a:spLocks noChangeArrowheads="1"/>
          </p:cNvSpPr>
          <p:nvPr/>
        </p:nvSpPr>
        <p:spPr bwMode="auto">
          <a:xfrm>
            <a:off x="6153150" y="800100"/>
            <a:ext cx="1352550" cy="400050"/>
          </a:xfrm>
          <a:prstGeom prst="rect">
            <a:avLst/>
          </a:prstGeom>
          <a:noFill/>
          <a:ln w="9525">
            <a:noFill/>
            <a:miter lim="800000"/>
            <a:headEnd/>
            <a:tailEnd/>
          </a:ln>
        </p:spPr>
        <p:txBody>
          <a:bodyPr wrap="none">
            <a:spAutoFit/>
          </a:bodyPr>
          <a:lstStyle/>
          <a:p>
            <a:r>
              <a:rPr lang="en-US" sz="2000" b="1"/>
              <a:t>như sau :</a:t>
            </a:r>
          </a:p>
        </p:txBody>
      </p:sp>
      <p:sp>
        <p:nvSpPr>
          <p:cNvPr id="322573" name="Text Box 13"/>
          <p:cNvSpPr txBox="1">
            <a:spLocks noChangeArrowheads="1"/>
          </p:cNvSpPr>
          <p:nvPr/>
        </p:nvSpPr>
        <p:spPr bwMode="auto">
          <a:xfrm>
            <a:off x="685800" y="1512888"/>
            <a:ext cx="4033838" cy="400050"/>
          </a:xfrm>
          <a:prstGeom prst="rect">
            <a:avLst/>
          </a:prstGeom>
          <a:noFill/>
          <a:ln w="9525">
            <a:noFill/>
            <a:miter lim="800000"/>
            <a:headEnd/>
            <a:tailEnd/>
          </a:ln>
        </p:spPr>
        <p:txBody>
          <a:bodyPr wrap="none">
            <a:spAutoFit/>
          </a:bodyPr>
          <a:lstStyle/>
          <a:p>
            <a:r>
              <a:rPr lang="en-US" sz="2000" b="1">
                <a:sym typeface="Wingdings" pitchFamily="2" charset="2"/>
              </a:rPr>
              <a:t> Quy đồng mẫu số hai phân số</a:t>
            </a:r>
          </a:p>
        </p:txBody>
      </p:sp>
      <p:sp>
        <p:nvSpPr>
          <p:cNvPr id="322574" name="Line 14"/>
          <p:cNvSpPr>
            <a:spLocks noChangeShapeType="1"/>
          </p:cNvSpPr>
          <p:nvPr/>
        </p:nvSpPr>
        <p:spPr bwMode="auto">
          <a:xfrm>
            <a:off x="5978525" y="1781175"/>
            <a:ext cx="457200" cy="0"/>
          </a:xfrm>
          <a:prstGeom prst="line">
            <a:avLst/>
          </a:prstGeom>
          <a:noFill/>
          <a:ln w="9525">
            <a:solidFill>
              <a:schemeClr val="tx1"/>
            </a:solidFill>
            <a:round/>
            <a:headEnd/>
            <a:tailEnd/>
          </a:ln>
        </p:spPr>
        <p:txBody>
          <a:bodyPr/>
          <a:lstStyle/>
          <a:p>
            <a:endParaRPr lang="en-US"/>
          </a:p>
        </p:txBody>
      </p:sp>
      <p:sp>
        <p:nvSpPr>
          <p:cNvPr id="322575" name="Text Box 15"/>
          <p:cNvSpPr txBox="1">
            <a:spLocks noChangeArrowheads="1"/>
          </p:cNvSpPr>
          <p:nvPr/>
        </p:nvSpPr>
        <p:spPr bwMode="auto">
          <a:xfrm>
            <a:off x="4895850" y="1247775"/>
            <a:ext cx="385763" cy="523875"/>
          </a:xfrm>
          <a:prstGeom prst="rect">
            <a:avLst/>
          </a:prstGeom>
          <a:noFill/>
          <a:ln w="9525">
            <a:noFill/>
            <a:miter lim="800000"/>
            <a:headEnd/>
            <a:tailEnd/>
          </a:ln>
        </p:spPr>
        <p:txBody>
          <a:bodyPr wrap="none">
            <a:spAutoFit/>
          </a:bodyPr>
          <a:lstStyle/>
          <a:p>
            <a:r>
              <a:rPr lang="en-US" sz="2800" b="1">
                <a:solidFill>
                  <a:srgbClr val="FF00FF"/>
                </a:solidFill>
              </a:rPr>
              <a:t>2</a:t>
            </a:r>
          </a:p>
        </p:txBody>
      </p:sp>
      <p:sp>
        <p:nvSpPr>
          <p:cNvPr id="322576" name="Text Box 16"/>
          <p:cNvSpPr txBox="1">
            <a:spLocks noChangeArrowheads="1"/>
          </p:cNvSpPr>
          <p:nvPr/>
        </p:nvSpPr>
        <p:spPr bwMode="auto">
          <a:xfrm>
            <a:off x="4895850" y="1647825"/>
            <a:ext cx="385763" cy="523875"/>
          </a:xfrm>
          <a:prstGeom prst="rect">
            <a:avLst/>
          </a:prstGeom>
          <a:noFill/>
          <a:ln w="9525">
            <a:noFill/>
            <a:miter lim="800000"/>
            <a:headEnd/>
            <a:tailEnd/>
          </a:ln>
        </p:spPr>
        <p:txBody>
          <a:bodyPr wrap="none">
            <a:spAutoFit/>
          </a:bodyPr>
          <a:lstStyle/>
          <a:p>
            <a:r>
              <a:rPr lang="en-US" sz="2800" b="1">
                <a:solidFill>
                  <a:srgbClr val="FF00FF"/>
                </a:solidFill>
              </a:rPr>
              <a:t>3</a:t>
            </a:r>
          </a:p>
        </p:txBody>
      </p:sp>
      <p:sp>
        <p:nvSpPr>
          <p:cNvPr id="322577" name="Text Box 17"/>
          <p:cNvSpPr txBox="1">
            <a:spLocks noChangeArrowheads="1"/>
          </p:cNvSpPr>
          <p:nvPr/>
        </p:nvSpPr>
        <p:spPr bwMode="auto">
          <a:xfrm>
            <a:off x="5391150" y="1517650"/>
            <a:ext cx="469900" cy="400050"/>
          </a:xfrm>
          <a:prstGeom prst="rect">
            <a:avLst/>
          </a:prstGeom>
          <a:noFill/>
          <a:ln w="9525">
            <a:noFill/>
            <a:miter lim="800000"/>
            <a:headEnd/>
            <a:tailEnd/>
          </a:ln>
        </p:spPr>
        <p:txBody>
          <a:bodyPr wrap="none">
            <a:spAutoFit/>
          </a:bodyPr>
          <a:lstStyle/>
          <a:p>
            <a:r>
              <a:rPr lang="en-US" sz="2000" b="1"/>
              <a:t>và</a:t>
            </a:r>
          </a:p>
        </p:txBody>
      </p:sp>
      <p:sp>
        <p:nvSpPr>
          <p:cNvPr id="322578" name="Text Box 18"/>
          <p:cNvSpPr txBox="1">
            <a:spLocks noChangeArrowheads="1"/>
          </p:cNvSpPr>
          <p:nvPr/>
        </p:nvSpPr>
        <p:spPr bwMode="auto">
          <a:xfrm>
            <a:off x="5981700" y="1295400"/>
            <a:ext cx="385763" cy="523875"/>
          </a:xfrm>
          <a:prstGeom prst="rect">
            <a:avLst/>
          </a:prstGeom>
          <a:noFill/>
          <a:ln w="9525">
            <a:noFill/>
            <a:miter lim="800000"/>
            <a:headEnd/>
            <a:tailEnd/>
          </a:ln>
        </p:spPr>
        <p:txBody>
          <a:bodyPr wrap="none">
            <a:spAutoFit/>
          </a:bodyPr>
          <a:lstStyle/>
          <a:p>
            <a:r>
              <a:rPr lang="en-US" sz="2800" b="1">
                <a:solidFill>
                  <a:srgbClr val="FF00FF"/>
                </a:solidFill>
              </a:rPr>
              <a:t>3</a:t>
            </a:r>
          </a:p>
        </p:txBody>
      </p:sp>
      <p:sp>
        <p:nvSpPr>
          <p:cNvPr id="322579" name="Text Box 19"/>
          <p:cNvSpPr txBox="1">
            <a:spLocks noChangeArrowheads="1"/>
          </p:cNvSpPr>
          <p:nvPr/>
        </p:nvSpPr>
        <p:spPr bwMode="auto">
          <a:xfrm>
            <a:off x="5924550" y="1657350"/>
            <a:ext cx="385763" cy="523875"/>
          </a:xfrm>
          <a:prstGeom prst="rect">
            <a:avLst/>
          </a:prstGeom>
          <a:noFill/>
          <a:ln w="9525">
            <a:noFill/>
            <a:miter lim="800000"/>
            <a:headEnd/>
            <a:tailEnd/>
          </a:ln>
        </p:spPr>
        <p:txBody>
          <a:bodyPr wrap="none">
            <a:spAutoFit/>
          </a:bodyPr>
          <a:lstStyle/>
          <a:p>
            <a:r>
              <a:rPr lang="en-US" sz="2800" b="1">
                <a:solidFill>
                  <a:srgbClr val="FF00FF"/>
                </a:solidFill>
              </a:rPr>
              <a:t>4</a:t>
            </a:r>
          </a:p>
        </p:txBody>
      </p:sp>
      <p:sp>
        <p:nvSpPr>
          <p:cNvPr id="322580" name="Line 20"/>
          <p:cNvSpPr>
            <a:spLocks noChangeShapeType="1"/>
          </p:cNvSpPr>
          <p:nvPr/>
        </p:nvSpPr>
        <p:spPr bwMode="auto">
          <a:xfrm>
            <a:off x="4895850" y="1790700"/>
            <a:ext cx="381000" cy="0"/>
          </a:xfrm>
          <a:prstGeom prst="line">
            <a:avLst/>
          </a:prstGeom>
          <a:noFill/>
          <a:ln w="9525">
            <a:solidFill>
              <a:schemeClr val="tx1"/>
            </a:solidFill>
            <a:round/>
            <a:headEnd/>
            <a:tailEnd/>
          </a:ln>
        </p:spPr>
        <p:txBody>
          <a:bodyPr/>
          <a:lstStyle/>
          <a:p>
            <a:endParaRPr lang="en-US"/>
          </a:p>
        </p:txBody>
      </p:sp>
      <p:sp>
        <p:nvSpPr>
          <p:cNvPr id="322582" name="Text Box 22"/>
          <p:cNvSpPr txBox="1">
            <a:spLocks noChangeArrowheads="1"/>
          </p:cNvSpPr>
          <p:nvPr/>
        </p:nvSpPr>
        <p:spPr bwMode="auto">
          <a:xfrm>
            <a:off x="6419850" y="1531938"/>
            <a:ext cx="269875" cy="400050"/>
          </a:xfrm>
          <a:prstGeom prst="rect">
            <a:avLst/>
          </a:prstGeom>
          <a:noFill/>
          <a:ln w="9525">
            <a:noFill/>
            <a:miter lim="800000"/>
            <a:headEnd/>
            <a:tailEnd/>
          </a:ln>
        </p:spPr>
        <p:txBody>
          <a:bodyPr wrap="none">
            <a:spAutoFit/>
          </a:bodyPr>
          <a:lstStyle/>
          <a:p>
            <a:r>
              <a:rPr lang="en-US" sz="2000" b="1"/>
              <a:t>:</a:t>
            </a:r>
          </a:p>
        </p:txBody>
      </p:sp>
      <p:sp>
        <p:nvSpPr>
          <p:cNvPr id="322583" name="Text Box 23"/>
          <p:cNvSpPr txBox="1">
            <a:spLocks noChangeArrowheads="1"/>
          </p:cNvSpPr>
          <p:nvPr/>
        </p:nvSpPr>
        <p:spPr bwMode="auto">
          <a:xfrm>
            <a:off x="609600" y="2247900"/>
            <a:ext cx="355600" cy="461963"/>
          </a:xfrm>
          <a:prstGeom prst="rect">
            <a:avLst/>
          </a:prstGeom>
          <a:noFill/>
          <a:ln w="9525">
            <a:noFill/>
            <a:miter lim="800000"/>
            <a:headEnd/>
            <a:tailEnd/>
          </a:ln>
        </p:spPr>
        <p:txBody>
          <a:bodyPr wrap="none">
            <a:spAutoFit/>
          </a:bodyPr>
          <a:lstStyle/>
          <a:p>
            <a:r>
              <a:rPr lang="en-US" sz="2400" b="1">
                <a:solidFill>
                  <a:srgbClr val="FF00FF"/>
                </a:solidFill>
              </a:rPr>
              <a:t>2</a:t>
            </a:r>
          </a:p>
        </p:txBody>
      </p:sp>
      <p:sp>
        <p:nvSpPr>
          <p:cNvPr id="322584" name="Text Box 24"/>
          <p:cNvSpPr txBox="1">
            <a:spLocks noChangeArrowheads="1"/>
          </p:cNvSpPr>
          <p:nvPr/>
        </p:nvSpPr>
        <p:spPr bwMode="auto">
          <a:xfrm>
            <a:off x="609600" y="2609850"/>
            <a:ext cx="355600" cy="461963"/>
          </a:xfrm>
          <a:prstGeom prst="rect">
            <a:avLst/>
          </a:prstGeom>
          <a:noFill/>
          <a:ln w="9525">
            <a:noFill/>
            <a:miter lim="800000"/>
            <a:headEnd/>
            <a:tailEnd/>
          </a:ln>
        </p:spPr>
        <p:txBody>
          <a:bodyPr wrap="none">
            <a:spAutoFit/>
          </a:bodyPr>
          <a:lstStyle/>
          <a:p>
            <a:r>
              <a:rPr lang="en-US" sz="2400" b="1">
                <a:solidFill>
                  <a:srgbClr val="FF00FF"/>
                </a:solidFill>
              </a:rPr>
              <a:t>3</a:t>
            </a:r>
          </a:p>
        </p:txBody>
      </p:sp>
      <p:sp>
        <p:nvSpPr>
          <p:cNvPr id="322585" name="Line 25"/>
          <p:cNvSpPr>
            <a:spLocks noChangeShapeType="1"/>
          </p:cNvSpPr>
          <p:nvPr/>
        </p:nvSpPr>
        <p:spPr bwMode="auto">
          <a:xfrm>
            <a:off x="609600" y="2705100"/>
            <a:ext cx="381000" cy="0"/>
          </a:xfrm>
          <a:prstGeom prst="line">
            <a:avLst/>
          </a:prstGeom>
          <a:noFill/>
          <a:ln w="9525">
            <a:solidFill>
              <a:schemeClr val="tx1"/>
            </a:solidFill>
            <a:round/>
            <a:headEnd/>
            <a:tailEnd/>
          </a:ln>
        </p:spPr>
        <p:txBody>
          <a:bodyPr/>
          <a:lstStyle/>
          <a:p>
            <a:endParaRPr lang="en-US"/>
          </a:p>
        </p:txBody>
      </p:sp>
      <p:sp>
        <p:nvSpPr>
          <p:cNvPr id="322586" name="Text Box 26"/>
          <p:cNvSpPr txBox="1">
            <a:spLocks noChangeArrowheads="1"/>
          </p:cNvSpPr>
          <p:nvPr/>
        </p:nvSpPr>
        <p:spPr bwMode="auto">
          <a:xfrm>
            <a:off x="974725" y="2509838"/>
            <a:ext cx="319088" cy="369887"/>
          </a:xfrm>
          <a:prstGeom prst="rect">
            <a:avLst/>
          </a:prstGeom>
          <a:noFill/>
          <a:ln w="9525">
            <a:noFill/>
            <a:miter lim="800000"/>
            <a:headEnd/>
            <a:tailEnd/>
          </a:ln>
        </p:spPr>
        <p:txBody>
          <a:bodyPr wrap="none">
            <a:spAutoFit/>
          </a:bodyPr>
          <a:lstStyle/>
          <a:p>
            <a:r>
              <a:rPr lang="en-US"/>
              <a:t>=</a:t>
            </a:r>
          </a:p>
        </p:txBody>
      </p:sp>
      <p:sp>
        <p:nvSpPr>
          <p:cNvPr id="322587" name="Line 27"/>
          <p:cNvSpPr>
            <a:spLocks noChangeShapeType="1"/>
          </p:cNvSpPr>
          <p:nvPr/>
        </p:nvSpPr>
        <p:spPr bwMode="auto">
          <a:xfrm>
            <a:off x="1276350" y="2705100"/>
            <a:ext cx="1143000" cy="0"/>
          </a:xfrm>
          <a:prstGeom prst="line">
            <a:avLst/>
          </a:prstGeom>
          <a:noFill/>
          <a:ln w="9525">
            <a:solidFill>
              <a:schemeClr val="tx1"/>
            </a:solidFill>
            <a:round/>
            <a:headEnd/>
            <a:tailEnd/>
          </a:ln>
        </p:spPr>
        <p:txBody>
          <a:bodyPr/>
          <a:lstStyle/>
          <a:p>
            <a:endParaRPr lang="en-US"/>
          </a:p>
        </p:txBody>
      </p:sp>
      <p:sp>
        <p:nvSpPr>
          <p:cNvPr id="322588" name="Text Box 28"/>
          <p:cNvSpPr txBox="1">
            <a:spLocks noChangeArrowheads="1"/>
          </p:cNvSpPr>
          <p:nvPr/>
        </p:nvSpPr>
        <p:spPr bwMode="auto">
          <a:xfrm>
            <a:off x="1355725" y="2219325"/>
            <a:ext cx="850900" cy="461963"/>
          </a:xfrm>
          <a:prstGeom prst="rect">
            <a:avLst/>
          </a:prstGeom>
          <a:noFill/>
          <a:ln w="9525">
            <a:noFill/>
            <a:miter lim="800000"/>
            <a:headEnd/>
            <a:tailEnd/>
          </a:ln>
        </p:spPr>
        <p:txBody>
          <a:bodyPr wrap="none">
            <a:spAutoFit/>
          </a:bodyPr>
          <a:lstStyle/>
          <a:p>
            <a:r>
              <a:rPr lang="en-US" sz="2400"/>
              <a:t>2 x 4</a:t>
            </a:r>
          </a:p>
        </p:txBody>
      </p:sp>
      <p:sp>
        <p:nvSpPr>
          <p:cNvPr id="322589" name="Text Box 29"/>
          <p:cNvSpPr txBox="1">
            <a:spLocks noChangeArrowheads="1"/>
          </p:cNvSpPr>
          <p:nvPr/>
        </p:nvSpPr>
        <p:spPr bwMode="auto">
          <a:xfrm>
            <a:off x="1333500" y="2605088"/>
            <a:ext cx="850900" cy="461962"/>
          </a:xfrm>
          <a:prstGeom prst="rect">
            <a:avLst/>
          </a:prstGeom>
          <a:noFill/>
          <a:ln w="9525">
            <a:noFill/>
            <a:miter lim="800000"/>
            <a:headEnd/>
            <a:tailEnd/>
          </a:ln>
        </p:spPr>
        <p:txBody>
          <a:bodyPr wrap="none">
            <a:spAutoFit/>
          </a:bodyPr>
          <a:lstStyle/>
          <a:p>
            <a:r>
              <a:rPr lang="en-US" sz="2400"/>
              <a:t>3 x 4</a:t>
            </a:r>
          </a:p>
        </p:txBody>
      </p:sp>
      <p:sp>
        <p:nvSpPr>
          <p:cNvPr id="322590" name="Text Box 30"/>
          <p:cNvSpPr txBox="1">
            <a:spLocks noChangeArrowheads="1"/>
          </p:cNvSpPr>
          <p:nvPr/>
        </p:nvSpPr>
        <p:spPr bwMode="auto">
          <a:xfrm>
            <a:off x="2419350" y="2514600"/>
            <a:ext cx="319088" cy="369888"/>
          </a:xfrm>
          <a:prstGeom prst="rect">
            <a:avLst/>
          </a:prstGeom>
          <a:noFill/>
          <a:ln w="9525">
            <a:noFill/>
            <a:miter lim="800000"/>
            <a:headEnd/>
            <a:tailEnd/>
          </a:ln>
        </p:spPr>
        <p:txBody>
          <a:bodyPr wrap="none">
            <a:spAutoFit/>
          </a:bodyPr>
          <a:lstStyle/>
          <a:p>
            <a:r>
              <a:rPr lang="en-US"/>
              <a:t>=</a:t>
            </a:r>
          </a:p>
        </p:txBody>
      </p:sp>
      <p:sp>
        <p:nvSpPr>
          <p:cNvPr id="322591" name="Line 31"/>
          <p:cNvSpPr>
            <a:spLocks noChangeShapeType="1"/>
          </p:cNvSpPr>
          <p:nvPr/>
        </p:nvSpPr>
        <p:spPr bwMode="auto">
          <a:xfrm>
            <a:off x="2743200" y="2705100"/>
            <a:ext cx="457200" cy="0"/>
          </a:xfrm>
          <a:prstGeom prst="line">
            <a:avLst/>
          </a:prstGeom>
          <a:noFill/>
          <a:ln w="9525">
            <a:solidFill>
              <a:schemeClr val="tx1"/>
            </a:solidFill>
            <a:round/>
            <a:headEnd/>
            <a:tailEnd/>
          </a:ln>
        </p:spPr>
        <p:txBody>
          <a:bodyPr/>
          <a:lstStyle/>
          <a:p>
            <a:endParaRPr lang="en-US"/>
          </a:p>
        </p:txBody>
      </p:sp>
      <p:sp>
        <p:nvSpPr>
          <p:cNvPr id="322592" name="Text Box 32"/>
          <p:cNvSpPr txBox="1">
            <a:spLocks noChangeArrowheads="1"/>
          </p:cNvSpPr>
          <p:nvPr/>
        </p:nvSpPr>
        <p:spPr bwMode="auto">
          <a:xfrm>
            <a:off x="2787650" y="2266950"/>
            <a:ext cx="327025" cy="400050"/>
          </a:xfrm>
          <a:prstGeom prst="rect">
            <a:avLst/>
          </a:prstGeom>
          <a:noFill/>
          <a:ln w="9525">
            <a:noFill/>
            <a:miter lim="800000"/>
            <a:headEnd/>
            <a:tailEnd/>
          </a:ln>
        </p:spPr>
        <p:txBody>
          <a:bodyPr wrap="none">
            <a:spAutoFit/>
          </a:bodyPr>
          <a:lstStyle/>
          <a:p>
            <a:r>
              <a:rPr lang="en-US" sz="2000" b="1"/>
              <a:t>8</a:t>
            </a:r>
          </a:p>
        </p:txBody>
      </p:sp>
      <p:sp>
        <p:nvSpPr>
          <p:cNvPr id="322593" name="Text Box 33"/>
          <p:cNvSpPr txBox="1">
            <a:spLocks noChangeArrowheads="1"/>
          </p:cNvSpPr>
          <p:nvPr/>
        </p:nvSpPr>
        <p:spPr bwMode="auto">
          <a:xfrm>
            <a:off x="2705100" y="2647950"/>
            <a:ext cx="469900" cy="400050"/>
          </a:xfrm>
          <a:prstGeom prst="rect">
            <a:avLst/>
          </a:prstGeom>
          <a:noFill/>
          <a:ln w="9525">
            <a:noFill/>
            <a:miter lim="800000"/>
            <a:headEnd/>
            <a:tailEnd/>
          </a:ln>
        </p:spPr>
        <p:txBody>
          <a:bodyPr wrap="none">
            <a:spAutoFit/>
          </a:bodyPr>
          <a:lstStyle/>
          <a:p>
            <a:r>
              <a:rPr lang="en-US" sz="2000" b="1"/>
              <a:t>12</a:t>
            </a:r>
          </a:p>
        </p:txBody>
      </p:sp>
      <p:sp>
        <p:nvSpPr>
          <p:cNvPr id="322594" name="Line 34"/>
          <p:cNvSpPr>
            <a:spLocks noChangeShapeType="1"/>
          </p:cNvSpPr>
          <p:nvPr/>
        </p:nvSpPr>
        <p:spPr bwMode="auto">
          <a:xfrm>
            <a:off x="4568825" y="2714625"/>
            <a:ext cx="457200" cy="0"/>
          </a:xfrm>
          <a:prstGeom prst="line">
            <a:avLst/>
          </a:prstGeom>
          <a:noFill/>
          <a:ln w="9525">
            <a:solidFill>
              <a:schemeClr val="tx1"/>
            </a:solidFill>
            <a:round/>
            <a:headEnd/>
            <a:tailEnd/>
          </a:ln>
        </p:spPr>
        <p:txBody>
          <a:bodyPr/>
          <a:lstStyle/>
          <a:p>
            <a:endParaRPr lang="en-US"/>
          </a:p>
        </p:txBody>
      </p:sp>
      <p:sp>
        <p:nvSpPr>
          <p:cNvPr id="322595" name="Text Box 35"/>
          <p:cNvSpPr txBox="1">
            <a:spLocks noChangeArrowheads="1"/>
          </p:cNvSpPr>
          <p:nvPr/>
        </p:nvSpPr>
        <p:spPr bwMode="auto">
          <a:xfrm>
            <a:off x="4667250" y="2228850"/>
            <a:ext cx="355600" cy="461963"/>
          </a:xfrm>
          <a:prstGeom prst="rect">
            <a:avLst/>
          </a:prstGeom>
          <a:noFill/>
          <a:ln w="9525">
            <a:noFill/>
            <a:miter lim="800000"/>
            <a:headEnd/>
            <a:tailEnd/>
          </a:ln>
        </p:spPr>
        <p:txBody>
          <a:bodyPr wrap="none">
            <a:spAutoFit/>
          </a:bodyPr>
          <a:lstStyle/>
          <a:p>
            <a:r>
              <a:rPr lang="en-US" sz="2400" b="1">
                <a:solidFill>
                  <a:srgbClr val="FF00FF"/>
                </a:solidFill>
              </a:rPr>
              <a:t>3</a:t>
            </a:r>
          </a:p>
        </p:txBody>
      </p:sp>
      <p:sp>
        <p:nvSpPr>
          <p:cNvPr id="322596" name="Text Box 36"/>
          <p:cNvSpPr txBox="1">
            <a:spLocks noChangeArrowheads="1"/>
          </p:cNvSpPr>
          <p:nvPr/>
        </p:nvSpPr>
        <p:spPr bwMode="auto">
          <a:xfrm>
            <a:off x="4645025" y="2609850"/>
            <a:ext cx="355600" cy="461963"/>
          </a:xfrm>
          <a:prstGeom prst="rect">
            <a:avLst/>
          </a:prstGeom>
          <a:noFill/>
          <a:ln w="9525">
            <a:noFill/>
            <a:miter lim="800000"/>
            <a:headEnd/>
            <a:tailEnd/>
          </a:ln>
        </p:spPr>
        <p:txBody>
          <a:bodyPr wrap="none">
            <a:spAutoFit/>
          </a:bodyPr>
          <a:lstStyle/>
          <a:p>
            <a:r>
              <a:rPr lang="en-US" sz="2400" b="1">
                <a:solidFill>
                  <a:srgbClr val="FF00FF"/>
                </a:solidFill>
              </a:rPr>
              <a:t>4</a:t>
            </a:r>
          </a:p>
        </p:txBody>
      </p:sp>
      <p:sp>
        <p:nvSpPr>
          <p:cNvPr id="322597" name="Text Box 37"/>
          <p:cNvSpPr txBox="1">
            <a:spLocks noChangeArrowheads="1"/>
          </p:cNvSpPr>
          <p:nvPr/>
        </p:nvSpPr>
        <p:spPr bwMode="auto">
          <a:xfrm>
            <a:off x="5013325" y="2509838"/>
            <a:ext cx="319088" cy="369887"/>
          </a:xfrm>
          <a:prstGeom prst="rect">
            <a:avLst/>
          </a:prstGeom>
          <a:noFill/>
          <a:ln w="9525">
            <a:noFill/>
            <a:miter lim="800000"/>
            <a:headEnd/>
            <a:tailEnd/>
          </a:ln>
        </p:spPr>
        <p:txBody>
          <a:bodyPr wrap="none">
            <a:spAutoFit/>
          </a:bodyPr>
          <a:lstStyle/>
          <a:p>
            <a:r>
              <a:rPr lang="en-US" b="1"/>
              <a:t>=</a:t>
            </a:r>
          </a:p>
        </p:txBody>
      </p:sp>
      <p:sp>
        <p:nvSpPr>
          <p:cNvPr id="322598" name="Line 38"/>
          <p:cNvSpPr>
            <a:spLocks noChangeShapeType="1"/>
          </p:cNvSpPr>
          <p:nvPr/>
        </p:nvSpPr>
        <p:spPr bwMode="auto">
          <a:xfrm>
            <a:off x="5334000" y="2705100"/>
            <a:ext cx="838200" cy="0"/>
          </a:xfrm>
          <a:prstGeom prst="line">
            <a:avLst/>
          </a:prstGeom>
          <a:noFill/>
          <a:ln w="9525">
            <a:solidFill>
              <a:schemeClr val="tx1"/>
            </a:solidFill>
            <a:round/>
            <a:headEnd/>
            <a:tailEnd/>
          </a:ln>
        </p:spPr>
        <p:txBody>
          <a:bodyPr/>
          <a:lstStyle/>
          <a:p>
            <a:endParaRPr lang="en-US"/>
          </a:p>
        </p:txBody>
      </p:sp>
      <p:sp>
        <p:nvSpPr>
          <p:cNvPr id="322599" name="Text Box 39"/>
          <p:cNvSpPr txBox="1">
            <a:spLocks noChangeArrowheads="1"/>
          </p:cNvSpPr>
          <p:nvPr/>
        </p:nvSpPr>
        <p:spPr bwMode="auto">
          <a:xfrm>
            <a:off x="5375275" y="2289175"/>
            <a:ext cx="754063" cy="400050"/>
          </a:xfrm>
          <a:prstGeom prst="rect">
            <a:avLst/>
          </a:prstGeom>
          <a:noFill/>
          <a:ln w="9525">
            <a:noFill/>
            <a:miter lim="800000"/>
            <a:headEnd/>
            <a:tailEnd/>
          </a:ln>
        </p:spPr>
        <p:txBody>
          <a:bodyPr wrap="none">
            <a:spAutoFit/>
          </a:bodyPr>
          <a:lstStyle/>
          <a:p>
            <a:r>
              <a:rPr lang="en-US" sz="2000" b="1"/>
              <a:t>3 x 3</a:t>
            </a:r>
          </a:p>
        </p:txBody>
      </p:sp>
      <p:sp>
        <p:nvSpPr>
          <p:cNvPr id="322600" name="Text Box 40"/>
          <p:cNvSpPr txBox="1">
            <a:spLocks noChangeArrowheads="1"/>
          </p:cNvSpPr>
          <p:nvPr/>
        </p:nvSpPr>
        <p:spPr bwMode="auto">
          <a:xfrm>
            <a:off x="5353050" y="2667000"/>
            <a:ext cx="754063" cy="400050"/>
          </a:xfrm>
          <a:prstGeom prst="rect">
            <a:avLst/>
          </a:prstGeom>
          <a:noFill/>
          <a:ln w="9525">
            <a:noFill/>
            <a:miter lim="800000"/>
            <a:headEnd/>
            <a:tailEnd/>
          </a:ln>
        </p:spPr>
        <p:txBody>
          <a:bodyPr wrap="none">
            <a:spAutoFit/>
          </a:bodyPr>
          <a:lstStyle/>
          <a:p>
            <a:r>
              <a:rPr lang="en-US" sz="2000" b="1"/>
              <a:t>4 x 3</a:t>
            </a:r>
          </a:p>
        </p:txBody>
      </p:sp>
      <p:sp>
        <p:nvSpPr>
          <p:cNvPr id="322601" name="Text Box 41"/>
          <p:cNvSpPr txBox="1">
            <a:spLocks noChangeArrowheads="1"/>
          </p:cNvSpPr>
          <p:nvPr/>
        </p:nvSpPr>
        <p:spPr bwMode="auto">
          <a:xfrm>
            <a:off x="6175375" y="2533650"/>
            <a:ext cx="304800" cy="338138"/>
          </a:xfrm>
          <a:prstGeom prst="rect">
            <a:avLst/>
          </a:prstGeom>
          <a:noFill/>
          <a:ln w="9525">
            <a:noFill/>
            <a:miter lim="800000"/>
            <a:headEnd/>
            <a:tailEnd/>
          </a:ln>
        </p:spPr>
        <p:txBody>
          <a:bodyPr wrap="none">
            <a:spAutoFit/>
          </a:bodyPr>
          <a:lstStyle/>
          <a:p>
            <a:r>
              <a:rPr lang="en-US" sz="1600" b="1"/>
              <a:t>=</a:t>
            </a:r>
          </a:p>
        </p:txBody>
      </p:sp>
      <p:sp>
        <p:nvSpPr>
          <p:cNvPr id="322602" name="Line 42"/>
          <p:cNvSpPr>
            <a:spLocks noChangeShapeType="1"/>
          </p:cNvSpPr>
          <p:nvPr/>
        </p:nvSpPr>
        <p:spPr bwMode="auto">
          <a:xfrm>
            <a:off x="6477000" y="2705100"/>
            <a:ext cx="457200" cy="0"/>
          </a:xfrm>
          <a:prstGeom prst="line">
            <a:avLst/>
          </a:prstGeom>
          <a:noFill/>
          <a:ln w="9525">
            <a:solidFill>
              <a:schemeClr val="tx1"/>
            </a:solidFill>
            <a:round/>
            <a:headEnd/>
            <a:tailEnd/>
          </a:ln>
        </p:spPr>
        <p:txBody>
          <a:bodyPr/>
          <a:lstStyle/>
          <a:p>
            <a:endParaRPr lang="en-US"/>
          </a:p>
        </p:txBody>
      </p:sp>
      <p:sp>
        <p:nvSpPr>
          <p:cNvPr id="322603" name="Text Box 43"/>
          <p:cNvSpPr txBox="1">
            <a:spLocks noChangeArrowheads="1"/>
          </p:cNvSpPr>
          <p:nvPr/>
        </p:nvSpPr>
        <p:spPr bwMode="auto">
          <a:xfrm>
            <a:off x="6537325" y="2289175"/>
            <a:ext cx="327025" cy="400050"/>
          </a:xfrm>
          <a:prstGeom prst="rect">
            <a:avLst/>
          </a:prstGeom>
          <a:noFill/>
          <a:ln w="9525">
            <a:noFill/>
            <a:miter lim="800000"/>
            <a:headEnd/>
            <a:tailEnd/>
          </a:ln>
        </p:spPr>
        <p:txBody>
          <a:bodyPr wrap="none">
            <a:spAutoFit/>
          </a:bodyPr>
          <a:lstStyle/>
          <a:p>
            <a:r>
              <a:rPr lang="en-US" sz="2000" b="1"/>
              <a:t>9</a:t>
            </a:r>
          </a:p>
        </p:txBody>
      </p:sp>
      <p:sp>
        <p:nvSpPr>
          <p:cNvPr id="322604" name="Text Box 44"/>
          <p:cNvSpPr txBox="1">
            <a:spLocks noChangeArrowheads="1"/>
          </p:cNvSpPr>
          <p:nvPr/>
        </p:nvSpPr>
        <p:spPr bwMode="auto">
          <a:xfrm>
            <a:off x="6457950" y="2667000"/>
            <a:ext cx="469900" cy="400050"/>
          </a:xfrm>
          <a:prstGeom prst="rect">
            <a:avLst/>
          </a:prstGeom>
          <a:noFill/>
          <a:ln w="9525">
            <a:noFill/>
            <a:miter lim="800000"/>
            <a:headEnd/>
            <a:tailEnd/>
          </a:ln>
        </p:spPr>
        <p:txBody>
          <a:bodyPr wrap="none">
            <a:spAutoFit/>
          </a:bodyPr>
          <a:lstStyle/>
          <a:p>
            <a:r>
              <a:rPr lang="en-US" sz="2000" b="1"/>
              <a:t>12</a:t>
            </a:r>
          </a:p>
        </p:txBody>
      </p:sp>
      <p:sp>
        <p:nvSpPr>
          <p:cNvPr id="322605" name="Text Box 45"/>
          <p:cNvSpPr txBox="1">
            <a:spLocks noChangeArrowheads="1"/>
          </p:cNvSpPr>
          <p:nvPr/>
        </p:nvSpPr>
        <p:spPr bwMode="auto">
          <a:xfrm>
            <a:off x="914400" y="3775075"/>
            <a:ext cx="582613" cy="400050"/>
          </a:xfrm>
          <a:prstGeom prst="rect">
            <a:avLst/>
          </a:prstGeom>
          <a:noFill/>
          <a:ln w="9525">
            <a:noFill/>
            <a:miter lim="800000"/>
            <a:headEnd/>
            <a:tailEnd/>
          </a:ln>
        </p:spPr>
        <p:txBody>
          <a:bodyPr wrap="none">
            <a:spAutoFit/>
          </a:bodyPr>
          <a:lstStyle/>
          <a:p>
            <a:r>
              <a:rPr lang="en-US" sz="2000" b="1">
                <a:sym typeface="Wingdings" pitchFamily="2" charset="2"/>
              </a:rPr>
              <a:t>Vì: </a:t>
            </a:r>
          </a:p>
        </p:txBody>
      </p:sp>
      <p:sp>
        <p:nvSpPr>
          <p:cNvPr id="322606" name="Line 46"/>
          <p:cNvSpPr>
            <a:spLocks noChangeShapeType="1"/>
          </p:cNvSpPr>
          <p:nvPr/>
        </p:nvSpPr>
        <p:spPr bwMode="auto">
          <a:xfrm>
            <a:off x="1520825" y="4030663"/>
            <a:ext cx="533400" cy="0"/>
          </a:xfrm>
          <a:prstGeom prst="line">
            <a:avLst/>
          </a:prstGeom>
          <a:noFill/>
          <a:ln w="9525">
            <a:solidFill>
              <a:schemeClr val="tx1"/>
            </a:solidFill>
            <a:round/>
            <a:headEnd/>
            <a:tailEnd/>
          </a:ln>
        </p:spPr>
        <p:txBody>
          <a:bodyPr/>
          <a:lstStyle/>
          <a:p>
            <a:endParaRPr lang="en-US"/>
          </a:p>
        </p:txBody>
      </p:sp>
      <p:sp>
        <p:nvSpPr>
          <p:cNvPr id="322608" name="Text Box 48"/>
          <p:cNvSpPr txBox="1">
            <a:spLocks noChangeArrowheads="1"/>
          </p:cNvSpPr>
          <p:nvPr/>
        </p:nvSpPr>
        <p:spPr bwMode="auto">
          <a:xfrm>
            <a:off x="1657350" y="3614738"/>
            <a:ext cx="327025" cy="400050"/>
          </a:xfrm>
          <a:prstGeom prst="rect">
            <a:avLst/>
          </a:prstGeom>
          <a:noFill/>
          <a:ln w="9525">
            <a:noFill/>
            <a:miter lim="800000"/>
            <a:headEnd/>
            <a:tailEnd/>
          </a:ln>
        </p:spPr>
        <p:txBody>
          <a:bodyPr wrap="none">
            <a:spAutoFit/>
          </a:bodyPr>
          <a:lstStyle/>
          <a:p>
            <a:r>
              <a:rPr lang="en-US" sz="2000" b="1"/>
              <a:t>8</a:t>
            </a:r>
          </a:p>
        </p:txBody>
      </p:sp>
      <p:sp>
        <p:nvSpPr>
          <p:cNvPr id="322610" name="Text Box 50"/>
          <p:cNvSpPr txBox="1">
            <a:spLocks noChangeArrowheads="1"/>
          </p:cNvSpPr>
          <p:nvPr/>
        </p:nvSpPr>
        <p:spPr bwMode="auto">
          <a:xfrm>
            <a:off x="1581150" y="3995738"/>
            <a:ext cx="469900" cy="400050"/>
          </a:xfrm>
          <a:prstGeom prst="rect">
            <a:avLst/>
          </a:prstGeom>
          <a:noFill/>
          <a:ln w="9525">
            <a:noFill/>
            <a:miter lim="800000"/>
            <a:headEnd/>
            <a:tailEnd/>
          </a:ln>
        </p:spPr>
        <p:txBody>
          <a:bodyPr wrap="none">
            <a:spAutoFit/>
          </a:bodyPr>
          <a:lstStyle/>
          <a:p>
            <a:r>
              <a:rPr lang="en-US" sz="2000" b="1"/>
              <a:t>12</a:t>
            </a:r>
          </a:p>
        </p:txBody>
      </p:sp>
      <p:sp>
        <p:nvSpPr>
          <p:cNvPr id="322611" name="Text Box 51"/>
          <p:cNvSpPr txBox="1">
            <a:spLocks noChangeArrowheads="1"/>
          </p:cNvSpPr>
          <p:nvPr/>
        </p:nvSpPr>
        <p:spPr bwMode="auto">
          <a:xfrm>
            <a:off x="2613025" y="3630613"/>
            <a:ext cx="327025" cy="400050"/>
          </a:xfrm>
          <a:prstGeom prst="rect">
            <a:avLst/>
          </a:prstGeom>
          <a:noFill/>
          <a:ln w="9525">
            <a:noFill/>
            <a:miter lim="800000"/>
            <a:headEnd/>
            <a:tailEnd/>
          </a:ln>
        </p:spPr>
        <p:txBody>
          <a:bodyPr wrap="none">
            <a:spAutoFit/>
          </a:bodyPr>
          <a:lstStyle/>
          <a:p>
            <a:r>
              <a:rPr lang="en-US" sz="2000" b="1"/>
              <a:t>9</a:t>
            </a:r>
          </a:p>
        </p:txBody>
      </p:sp>
      <p:sp>
        <p:nvSpPr>
          <p:cNvPr id="322612" name="Line 52"/>
          <p:cNvSpPr>
            <a:spLocks noChangeShapeType="1"/>
          </p:cNvSpPr>
          <p:nvPr/>
        </p:nvSpPr>
        <p:spPr bwMode="auto">
          <a:xfrm>
            <a:off x="2552700" y="4046538"/>
            <a:ext cx="457200" cy="0"/>
          </a:xfrm>
          <a:prstGeom prst="line">
            <a:avLst/>
          </a:prstGeom>
          <a:noFill/>
          <a:ln w="9525">
            <a:solidFill>
              <a:schemeClr val="tx1"/>
            </a:solidFill>
            <a:round/>
            <a:headEnd/>
            <a:tailEnd/>
          </a:ln>
        </p:spPr>
        <p:txBody>
          <a:bodyPr/>
          <a:lstStyle/>
          <a:p>
            <a:endParaRPr lang="en-US"/>
          </a:p>
        </p:txBody>
      </p:sp>
      <p:sp>
        <p:nvSpPr>
          <p:cNvPr id="322613" name="Text Box 53"/>
          <p:cNvSpPr txBox="1">
            <a:spLocks noChangeArrowheads="1"/>
          </p:cNvSpPr>
          <p:nvPr/>
        </p:nvSpPr>
        <p:spPr bwMode="auto">
          <a:xfrm>
            <a:off x="2555875" y="4011613"/>
            <a:ext cx="469900" cy="400050"/>
          </a:xfrm>
          <a:prstGeom prst="rect">
            <a:avLst/>
          </a:prstGeom>
          <a:noFill/>
          <a:ln w="9525">
            <a:noFill/>
            <a:miter lim="800000"/>
            <a:headEnd/>
            <a:tailEnd/>
          </a:ln>
        </p:spPr>
        <p:txBody>
          <a:bodyPr wrap="none">
            <a:spAutoFit/>
          </a:bodyPr>
          <a:lstStyle/>
          <a:p>
            <a:r>
              <a:rPr lang="en-US" sz="2000" b="1"/>
              <a:t>12</a:t>
            </a:r>
          </a:p>
        </p:txBody>
      </p:sp>
      <p:sp>
        <p:nvSpPr>
          <p:cNvPr id="322614" name="Text Box 54"/>
          <p:cNvSpPr txBox="1">
            <a:spLocks noChangeArrowheads="1"/>
          </p:cNvSpPr>
          <p:nvPr/>
        </p:nvSpPr>
        <p:spPr bwMode="auto">
          <a:xfrm>
            <a:off x="2154238" y="3783013"/>
            <a:ext cx="333375" cy="400050"/>
          </a:xfrm>
          <a:prstGeom prst="rect">
            <a:avLst/>
          </a:prstGeom>
          <a:noFill/>
          <a:ln w="9525">
            <a:noFill/>
            <a:miter lim="800000"/>
            <a:headEnd/>
            <a:tailEnd/>
          </a:ln>
        </p:spPr>
        <p:txBody>
          <a:bodyPr wrap="none">
            <a:spAutoFit/>
          </a:bodyPr>
          <a:lstStyle/>
          <a:p>
            <a:r>
              <a:rPr lang="en-US" sz="2000" b="1">
                <a:solidFill>
                  <a:srgbClr val="FF0000"/>
                </a:solidFill>
              </a:rPr>
              <a:t>&lt;</a:t>
            </a:r>
          </a:p>
        </p:txBody>
      </p:sp>
      <p:sp>
        <p:nvSpPr>
          <p:cNvPr id="322617" name="Line 57"/>
          <p:cNvSpPr>
            <a:spLocks noChangeShapeType="1"/>
          </p:cNvSpPr>
          <p:nvPr/>
        </p:nvSpPr>
        <p:spPr bwMode="auto">
          <a:xfrm>
            <a:off x="5368925" y="4081463"/>
            <a:ext cx="457200" cy="0"/>
          </a:xfrm>
          <a:prstGeom prst="line">
            <a:avLst/>
          </a:prstGeom>
          <a:noFill/>
          <a:ln w="9525">
            <a:solidFill>
              <a:schemeClr val="tx1"/>
            </a:solidFill>
            <a:round/>
            <a:headEnd/>
            <a:tailEnd/>
          </a:ln>
        </p:spPr>
        <p:txBody>
          <a:bodyPr/>
          <a:lstStyle/>
          <a:p>
            <a:endParaRPr lang="en-US"/>
          </a:p>
        </p:txBody>
      </p:sp>
      <p:sp>
        <p:nvSpPr>
          <p:cNvPr id="322618" name="Text Box 58"/>
          <p:cNvSpPr txBox="1">
            <a:spLocks noChangeArrowheads="1"/>
          </p:cNvSpPr>
          <p:nvPr/>
        </p:nvSpPr>
        <p:spPr bwMode="auto">
          <a:xfrm>
            <a:off x="4286250" y="3595688"/>
            <a:ext cx="355600" cy="461962"/>
          </a:xfrm>
          <a:prstGeom prst="rect">
            <a:avLst/>
          </a:prstGeom>
          <a:noFill/>
          <a:ln w="9525">
            <a:noFill/>
            <a:miter lim="800000"/>
            <a:headEnd/>
            <a:tailEnd/>
          </a:ln>
        </p:spPr>
        <p:txBody>
          <a:bodyPr wrap="none">
            <a:spAutoFit/>
          </a:bodyPr>
          <a:lstStyle/>
          <a:p>
            <a:r>
              <a:rPr lang="en-US" sz="2400" b="1">
                <a:solidFill>
                  <a:srgbClr val="FF00FF"/>
                </a:solidFill>
              </a:rPr>
              <a:t>2</a:t>
            </a:r>
          </a:p>
        </p:txBody>
      </p:sp>
      <p:sp>
        <p:nvSpPr>
          <p:cNvPr id="322619" name="Text Box 59"/>
          <p:cNvSpPr txBox="1">
            <a:spLocks noChangeArrowheads="1"/>
          </p:cNvSpPr>
          <p:nvPr/>
        </p:nvSpPr>
        <p:spPr bwMode="auto">
          <a:xfrm>
            <a:off x="4767263" y="3824288"/>
            <a:ext cx="333375" cy="400050"/>
          </a:xfrm>
          <a:prstGeom prst="rect">
            <a:avLst/>
          </a:prstGeom>
          <a:noFill/>
          <a:ln w="9525">
            <a:noFill/>
            <a:miter lim="800000"/>
            <a:headEnd/>
            <a:tailEnd/>
          </a:ln>
        </p:spPr>
        <p:txBody>
          <a:bodyPr wrap="none">
            <a:spAutoFit/>
          </a:bodyPr>
          <a:lstStyle/>
          <a:p>
            <a:r>
              <a:rPr lang="en-US" sz="2000" b="1">
                <a:solidFill>
                  <a:srgbClr val="FF0000"/>
                </a:solidFill>
              </a:rPr>
              <a:t>&lt;</a:t>
            </a:r>
          </a:p>
        </p:txBody>
      </p:sp>
      <p:sp>
        <p:nvSpPr>
          <p:cNvPr id="322620" name="Text Box 60"/>
          <p:cNvSpPr txBox="1">
            <a:spLocks noChangeArrowheads="1"/>
          </p:cNvSpPr>
          <p:nvPr/>
        </p:nvSpPr>
        <p:spPr bwMode="auto">
          <a:xfrm>
            <a:off x="5410200" y="3595688"/>
            <a:ext cx="355600" cy="461962"/>
          </a:xfrm>
          <a:prstGeom prst="rect">
            <a:avLst/>
          </a:prstGeom>
          <a:noFill/>
          <a:ln w="9525">
            <a:noFill/>
            <a:miter lim="800000"/>
            <a:headEnd/>
            <a:tailEnd/>
          </a:ln>
        </p:spPr>
        <p:txBody>
          <a:bodyPr wrap="none">
            <a:spAutoFit/>
          </a:bodyPr>
          <a:lstStyle/>
          <a:p>
            <a:r>
              <a:rPr lang="en-US" sz="2400" b="1">
                <a:solidFill>
                  <a:srgbClr val="FF00FF"/>
                </a:solidFill>
              </a:rPr>
              <a:t>3</a:t>
            </a:r>
          </a:p>
        </p:txBody>
      </p:sp>
      <p:sp>
        <p:nvSpPr>
          <p:cNvPr id="322621" name="Line 61"/>
          <p:cNvSpPr>
            <a:spLocks noChangeShapeType="1"/>
          </p:cNvSpPr>
          <p:nvPr/>
        </p:nvSpPr>
        <p:spPr bwMode="auto">
          <a:xfrm>
            <a:off x="4286250" y="4052888"/>
            <a:ext cx="381000" cy="0"/>
          </a:xfrm>
          <a:prstGeom prst="line">
            <a:avLst/>
          </a:prstGeom>
          <a:noFill/>
          <a:ln w="9525">
            <a:solidFill>
              <a:schemeClr val="tx1"/>
            </a:solidFill>
            <a:round/>
            <a:headEnd/>
            <a:tailEnd/>
          </a:ln>
        </p:spPr>
        <p:txBody>
          <a:bodyPr/>
          <a:lstStyle/>
          <a:p>
            <a:endParaRPr lang="en-US"/>
          </a:p>
        </p:txBody>
      </p:sp>
      <p:sp>
        <p:nvSpPr>
          <p:cNvPr id="322622" name="Text Box 62"/>
          <p:cNvSpPr txBox="1">
            <a:spLocks noChangeArrowheads="1"/>
          </p:cNvSpPr>
          <p:nvPr/>
        </p:nvSpPr>
        <p:spPr bwMode="auto">
          <a:xfrm>
            <a:off x="4267200" y="3976688"/>
            <a:ext cx="355600" cy="461962"/>
          </a:xfrm>
          <a:prstGeom prst="rect">
            <a:avLst/>
          </a:prstGeom>
          <a:noFill/>
          <a:ln w="9525">
            <a:noFill/>
            <a:miter lim="800000"/>
            <a:headEnd/>
            <a:tailEnd/>
          </a:ln>
        </p:spPr>
        <p:txBody>
          <a:bodyPr wrap="none">
            <a:spAutoFit/>
          </a:bodyPr>
          <a:lstStyle/>
          <a:p>
            <a:r>
              <a:rPr lang="en-US" sz="2400" b="1">
                <a:solidFill>
                  <a:srgbClr val="FF00FF"/>
                </a:solidFill>
              </a:rPr>
              <a:t>3</a:t>
            </a:r>
          </a:p>
        </p:txBody>
      </p:sp>
      <p:sp>
        <p:nvSpPr>
          <p:cNvPr id="322623" name="Text Box 63"/>
          <p:cNvSpPr txBox="1">
            <a:spLocks noChangeArrowheads="1"/>
          </p:cNvSpPr>
          <p:nvPr/>
        </p:nvSpPr>
        <p:spPr bwMode="auto">
          <a:xfrm>
            <a:off x="5410200" y="3976688"/>
            <a:ext cx="355600" cy="461962"/>
          </a:xfrm>
          <a:prstGeom prst="rect">
            <a:avLst/>
          </a:prstGeom>
          <a:noFill/>
          <a:ln w="9525">
            <a:noFill/>
            <a:miter lim="800000"/>
            <a:headEnd/>
            <a:tailEnd/>
          </a:ln>
        </p:spPr>
        <p:txBody>
          <a:bodyPr wrap="none">
            <a:spAutoFit/>
          </a:bodyPr>
          <a:lstStyle/>
          <a:p>
            <a:r>
              <a:rPr lang="en-US" sz="2400" b="1">
                <a:solidFill>
                  <a:srgbClr val="FF00FF"/>
                </a:solidFill>
              </a:rPr>
              <a:t>4</a:t>
            </a:r>
          </a:p>
        </p:txBody>
      </p:sp>
      <p:sp>
        <p:nvSpPr>
          <p:cNvPr id="322624" name="Text Box 64"/>
          <p:cNvSpPr txBox="1">
            <a:spLocks noChangeArrowheads="1"/>
          </p:cNvSpPr>
          <p:nvPr/>
        </p:nvSpPr>
        <p:spPr bwMode="auto">
          <a:xfrm>
            <a:off x="209550" y="4860925"/>
            <a:ext cx="9493250" cy="461963"/>
          </a:xfrm>
          <a:prstGeom prst="rect">
            <a:avLst/>
          </a:prstGeom>
          <a:noFill/>
          <a:ln w="9525">
            <a:noFill/>
            <a:miter lim="800000"/>
            <a:headEnd/>
            <a:tailEnd/>
          </a:ln>
        </p:spPr>
        <p:txBody>
          <a:bodyPr wrap="none">
            <a:spAutoFit/>
          </a:bodyPr>
          <a:lstStyle/>
          <a:p>
            <a:r>
              <a:rPr lang="en-US" sz="2400" b="1">
                <a:solidFill>
                  <a:srgbClr val="0000FF"/>
                </a:solidFill>
              </a:rPr>
              <a:t>Muốn so sánh hai phân số khác mẫu số, ta có thể làm thế nào ?</a:t>
            </a:r>
          </a:p>
        </p:txBody>
      </p:sp>
      <p:sp>
        <p:nvSpPr>
          <p:cNvPr id="322625" name="Text Box 65"/>
          <p:cNvSpPr txBox="1">
            <a:spLocks noChangeArrowheads="1"/>
          </p:cNvSpPr>
          <p:nvPr/>
        </p:nvSpPr>
        <p:spPr bwMode="auto">
          <a:xfrm>
            <a:off x="6686550" y="1543050"/>
            <a:ext cx="1195388" cy="400050"/>
          </a:xfrm>
          <a:prstGeom prst="rect">
            <a:avLst/>
          </a:prstGeom>
          <a:noFill/>
          <a:ln w="9525">
            <a:noFill/>
            <a:miter lim="800000"/>
            <a:headEnd/>
            <a:tailEnd/>
          </a:ln>
        </p:spPr>
        <p:txBody>
          <a:bodyPr wrap="none">
            <a:spAutoFit/>
          </a:bodyPr>
          <a:lstStyle/>
          <a:p>
            <a:r>
              <a:rPr lang="en-US" sz="2000" b="1">
                <a:solidFill>
                  <a:srgbClr val="FF3300"/>
                </a:solidFill>
                <a:sym typeface="Wingdings" pitchFamily="2" charset="2"/>
              </a:rPr>
              <a:t>MSC: 12</a:t>
            </a:r>
          </a:p>
        </p:txBody>
      </p:sp>
      <p:sp>
        <p:nvSpPr>
          <p:cNvPr id="322626" name="Text Box 66"/>
          <p:cNvSpPr txBox="1">
            <a:spLocks noChangeArrowheads="1"/>
          </p:cNvSpPr>
          <p:nvPr/>
        </p:nvSpPr>
        <p:spPr bwMode="auto">
          <a:xfrm>
            <a:off x="3276600" y="3748088"/>
            <a:ext cx="712788" cy="400050"/>
          </a:xfrm>
          <a:prstGeom prst="rect">
            <a:avLst/>
          </a:prstGeom>
          <a:noFill/>
          <a:ln w="9525">
            <a:noFill/>
            <a:miter lim="800000"/>
            <a:headEnd/>
            <a:tailEnd/>
          </a:ln>
        </p:spPr>
        <p:txBody>
          <a:bodyPr wrap="none">
            <a:spAutoFit/>
          </a:bodyPr>
          <a:lstStyle/>
          <a:p>
            <a:r>
              <a:rPr lang="en-US" sz="2000" b="1">
                <a:sym typeface="Wingdings" pitchFamily="2" charset="2"/>
              </a:rPr>
              <a:t>nên </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iterate type="lt">
                                    <p:tmPct val="0"/>
                                  </p:iterate>
                                  <p:childTnLst>
                                    <p:set>
                                      <p:cBhvr>
                                        <p:cTn id="6" dur="1" fill="hold">
                                          <p:stCondLst>
                                            <p:cond delay="0"/>
                                          </p:stCondLst>
                                        </p:cTn>
                                        <p:tgtEl>
                                          <p:spTgt spid="322573"/>
                                        </p:tgtEl>
                                        <p:attrNameLst>
                                          <p:attrName>style.visibility</p:attrName>
                                        </p:attrNameLst>
                                      </p:cBhvr>
                                      <p:to>
                                        <p:strVal val="visible"/>
                                      </p:to>
                                    </p:set>
                                    <p:animEffect transition="in" filter="fade">
                                      <p:cBhvr>
                                        <p:cTn id="7" dur="800" decel="100000"/>
                                        <p:tgtEl>
                                          <p:spTgt spid="322573"/>
                                        </p:tgtEl>
                                      </p:cBhvr>
                                    </p:animEffect>
                                    <p:anim calcmode="lin" valueType="num">
                                      <p:cBhvr>
                                        <p:cTn id="8" dur="800" decel="100000" fill="hold"/>
                                        <p:tgtEl>
                                          <p:spTgt spid="322573"/>
                                        </p:tgtEl>
                                        <p:attrNameLst>
                                          <p:attrName>style.rotation</p:attrName>
                                        </p:attrNameLst>
                                      </p:cBhvr>
                                      <p:tavLst>
                                        <p:tav tm="0">
                                          <p:val>
                                            <p:fltVal val="-90"/>
                                          </p:val>
                                        </p:tav>
                                        <p:tav tm="100000">
                                          <p:val>
                                            <p:fltVal val="0"/>
                                          </p:val>
                                        </p:tav>
                                      </p:tavLst>
                                    </p:anim>
                                    <p:anim calcmode="lin" valueType="num">
                                      <p:cBhvr>
                                        <p:cTn id="9" dur="800" decel="100000" fill="hold"/>
                                        <p:tgtEl>
                                          <p:spTgt spid="322573"/>
                                        </p:tgtEl>
                                        <p:attrNameLst>
                                          <p:attrName>ppt_x</p:attrName>
                                        </p:attrNameLst>
                                      </p:cBhvr>
                                      <p:tavLst>
                                        <p:tav tm="0">
                                          <p:val>
                                            <p:strVal val="#ppt_x+0.4"/>
                                          </p:val>
                                        </p:tav>
                                        <p:tav tm="100000">
                                          <p:val>
                                            <p:strVal val="#ppt_x-0.05"/>
                                          </p:val>
                                        </p:tav>
                                      </p:tavLst>
                                    </p:anim>
                                    <p:anim calcmode="lin" valueType="num">
                                      <p:cBhvr>
                                        <p:cTn id="10" dur="800" decel="100000" fill="hold"/>
                                        <p:tgtEl>
                                          <p:spTgt spid="32257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257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2573"/>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322574"/>
                                        </p:tgtEl>
                                        <p:attrNameLst>
                                          <p:attrName>style.visibility</p:attrName>
                                        </p:attrNameLst>
                                      </p:cBhvr>
                                      <p:to>
                                        <p:strVal val="visible"/>
                                      </p:to>
                                    </p:set>
                                    <p:animEffect transition="in" filter="fade">
                                      <p:cBhvr>
                                        <p:cTn id="15" dur="800" decel="100000"/>
                                        <p:tgtEl>
                                          <p:spTgt spid="322574"/>
                                        </p:tgtEl>
                                      </p:cBhvr>
                                    </p:animEffect>
                                    <p:anim calcmode="lin" valueType="num">
                                      <p:cBhvr>
                                        <p:cTn id="16" dur="800" decel="100000" fill="hold"/>
                                        <p:tgtEl>
                                          <p:spTgt spid="322574"/>
                                        </p:tgtEl>
                                        <p:attrNameLst>
                                          <p:attrName>style.rotation</p:attrName>
                                        </p:attrNameLst>
                                      </p:cBhvr>
                                      <p:tavLst>
                                        <p:tav tm="0">
                                          <p:val>
                                            <p:fltVal val="-90"/>
                                          </p:val>
                                        </p:tav>
                                        <p:tav tm="100000">
                                          <p:val>
                                            <p:fltVal val="0"/>
                                          </p:val>
                                        </p:tav>
                                      </p:tavLst>
                                    </p:anim>
                                    <p:anim calcmode="lin" valueType="num">
                                      <p:cBhvr>
                                        <p:cTn id="17" dur="800" decel="100000" fill="hold"/>
                                        <p:tgtEl>
                                          <p:spTgt spid="322574"/>
                                        </p:tgtEl>
                                        <p:attrNameLst>
                                          <p:attrName>ppt_x</p:attrName>
                                        </p:attrNameLst>
                                      </p:cBhvr>
                                      <p:tavLst>
                                        <p:tav tm="0">
                                          <p:val>
                                            <p:strVal val="#ppt_x+0.4"/>
                                          </p:val>
                                        </p:tav>
                                        <p:tav tm="100000">
                                          <p:val>
                                            <p:strVal val="#ppt_x-0.05"/>
                                          </p:val>
                                        </p:tav>
                                      </p:tavLst>
                                    </p:anim>
                                    <p:anim calcmode="lin" valueType="num">
                                      <p:cBhvr>
                                        <p:cTn id="18" dur="800" decel="100000" fill="hold"/>
                                        <p:tgtEl>
                                          <p:spTgt spid="322574"/>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22574"/>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22574"/>
                                        </p:tgtEl>
                                        <p:attrNameLst>
                                          <p:attrName>ppt_y</p:attrName>
                                        </p:attrNameLst>
                                      </p:cBhvr>
                                      <p:tavLst>
                                        <p:tav tm="0">
                                          <p:val>
                                            <p:strVal val="#ppt_y+0.1"/>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322576"/>
                                        </p:tgtEl>
                                        <p:attrNameLst>
                                          <p:attrName>style.visibility</p:attrName>
                                        </p:attrNameLst>
                                      </p:cBhvr>
                                      <p:to>
                                        <p:strVal val="visible"/>
                                      </p:to>
                                    </p:set>
                                    <p:animEffect transition="in" filter="fade">
                                      <p:cBhvr>
                                        <p:cTn id="23" dur="800" decel="100000"/>
                                        <p:tgtEl>
                                          <p:spTgt spid="322576"/>
                                        </p:tgtEl>
                                      </p:cBhvr>
                                    </p:animEffect>
                                    <p:anim calcmode="lin" valueType="num">
                                      <p:cBhvr>
                                        <p:cTn id="24" dur="800" decel="100000" fill="hold"/>
                                        <p:tgtEl>
                                          <p:spTgt spid="322576"/>
                                        </p:tgtEl>
                                        <p:attrNameLst>
                                          <p:attrName>style.rotation</p:attrName>
                                        </p:attrNameLst>
                                      </p:cBhvr>
                                      <p:tavLst>
                                        <p:tav tm="0">
                                          <p:val>
                                            <p:fltVal val="-90"/>
                                          </p:val>
                                        </p:tav>
                                        <p:tav tm="100000">
                                          <p:val>
                                            <p:fltVal val="0"/>
                                          </p:val>
                                        </p:tav>
                                      </p:tavLst>
                                    </p:anim>
                                    <p:anim calcmode="lin" valueType="num">
                                      <p:cBhvr>
                                        <p:cTn id="25" dur="800" decel="100000" fill="hold"/>
                                        <p:tgtEl>
                                          <p:spTgt spid="322576"/>
                                        </p:tgtEl>
                                        <p:attrNameLst>
                                          <p:attrName>ppt_x</p:attrName>
                                        </p:attrNameLst>
                                      </p:cBhvr>
                                      <p:tavLst>
                                        <p:tav tm="0">
                                          <p:val>
                                            <p:strVal val="#ppt_x+0.4"/>
                                          </p:val>
                                        </p:tav>
                                        <p:tav tm="100000">
                                          <p:val>
                                            <p:strVal val="#ppt_x-0.05"/>
                                          </p:val>
                                        </p:tav>
                                      </p:tavLst>
                                    </p:anim>
                                    <p:anim calcmode="lin" valueType="num">
                                      <p:cBhvr>
                                        <p:cTn id="26" dur="800" decel="100000" fill="hold"/>
                                        <p:tgtEl>
                                          <p:spTgt spid="322576"/>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22576"/>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22576"/>
                                        </p:tgtEl>
                                        <p:attrNameLst>
                                          <p:attrName>ppt_y</p:attrName>
                                        </p:attrNameLst>
                                      </p:cBhvr>
                                      <p:tavLst>
                                        <p:tav tm="0">
                                          <p:val>
                                            <p:strVal val="#ppt_y+0.1"/>
                                          </p:val>
                                        </p:tav>
                                        <p:tav tm="100000">
                                          <p:val>
                                            <p:strVal val="#ppt_y"/>
                                          </p:val>
                                        </p:tav>
                                      </p:tavLst>
                                    </p:anim>
                                  </p:childTnLst>
                                </p:cTn>
                              </p:par>
                              <p:par>
                                <p:cTn id="29" presetID="30" presetClass="entr" presetSubtype="0" fill="hold" grpId="0" nodeType="withEffect">
                                  <p:stCondLst>
                                    <p:cond delay="0"/>
                                  </p:stCondLst>
                                  <p:childTnLst>
                                    <p:set>
                                      <p:cBhvr>
                                        <p:cTn id="30" dur="1" fill="hold">
                                          <p:stCondLst>
                                            <p:cond delay="0"/>
                                          </p:stCondLst>
                                        </p:cTn>
                                        <p:tgtEl>
                                          <p:spTgt spid="322577"/>
                                        </p:tgtEl>
                                        <p:attrNameLst>
                                          <p:attrName>style.visibility</p:attrName>
                                        </p:attrNameLst>
                                      </p:cBhvr>
                                      <p:to>
                                        <p:strVal val="visible"/>
                                      </p:to>
                                    </p:set>
                                    <p:animEffect transition="in" filter="fade">
                                      <p:cBhvr>
                                        <p:cTn id="31" dur="800" decel="100000"/>
                                        <p:tgtEl>
                                          <p:spTgt spid="322577"/>
                                        </p:tgtEl>
                                      </p:cBhvr>
                                    </p:animEffect>
                                    <p:anim calcmode="lin" valueType="num">
                                      <p:cBhvr>
                                        <p:cTn id="32" dur="800" decel="100000" fill="hold"/>
                                        <p:tgtEl>
                                          <p:spTgt spid="322577"/>
                                        </p:tgtEl>
                                        <p:attrNameLst>
                                          <p:attrName>style.rotation</p:attrName>
                                        </p:attrNameLst>
                                      </p:cBhvr>
                                      <p:tavLst>
                                        <p:tav tm="0">
                                          <p:val>
                                            <p:fltVal val="-90"/>
                                          </p:val>
                                        </p:tav>
                                        <p:tav tm="100000">
                                          <p:val>
                                            <p:fltVal val="0"/>
                                          </p:val>
                                        </p:tav>
                                      </p:tavLst>
                                    </p:anim>
                                    <p:anim calcmode="lin" valueType="num">
                                      <p:cBhvr>
                                        <p:cTn id="33" dur="800" decel="100000" fill="hold"/>
                                        <p:tgtEl>
                                          <p:spTgt spid="322577"/>
                                        </p:tgtEl>
                                        <p:attrNameLst>
                                          <p:attrName>ppt_x</p:attrName>
                                        </p:attrNameLst>
                                      </p:cBhvr>
                                      <p:tavLst>
                                        <p:tav tm="0">
                                          <p:val>
                                            <p:strVal val="#ppt_x+0.4"/>
                                          </p:val>
                                        </p:tav>
                                        <p:tav tm="100000">
                                          <p:val>
                                            <p:strVal val="#ppt_x-0.05"/>
                                          </p:val>
                                        </p:tav>
                                      </p:tavLst>
                                    </p:anim>
                                    <p:anim calcmode="lin" valueType="num">
                                      <p:cBhvr>
                                        <p:cTn id="34" dur="800" decel="100000" fill="hold"/>
                                        <p:tgtEl>
                                          <p:spTgt spid="322577"/>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22577"/>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22577"/>
                                        </p:tgtEl>
                                        <p:attrNameLst>
                                          <p:attrName>ppt_y</p:attrName>
                                        </p:attrNameLst>
                                      </p:cBhvr>
                                      <p:tavLst>
                                        <p:tav tm="0">
                                          <p:val>
                                            <p:strVal val="#ppt_y+0.1"/>
                                          </p:val>
                                        </p:tav>
                                        <p:tav tm="100000">
                                          <p:val>
                                            <p:strVal val="#ppt_y"/>
                                          </p:val>
                                        </p:tav>
                                      </p:tavLst>
                                    </p:anim>
                                  </p:childTnLst>
                                </p:cTn>
                              </p:par>
                              <p:par>
                                <p:cTn id="37" presetID="30" presetClass="entr" presetSubtype="0" fill="hold" grpId="0" nodeType="withEffect">
                                  <p:stCondLst>
                                    <p:cond delay="0"/>
                                  </p:stCondLst>
                                  <p:childTnLst>
                                    <p:set>
                                      <p:cBhvr>
                                        <p:cTn id="38" dur="1" fill="hold">
                                          <p:stCondLst>
                                            <p:cond delay="0"/>
                                          </p:stCondLst>
                                        </p:cTn>
                                        <p:tgtEl>
                                          <p:spTgt spid="322579"/>
                                        </p:tgtEl>
                                        <p:attrNameLst>
                                          <p:attrName>style.visibility</p:attrName>
                                        </p:attrNameLst>
                                      </p:cBhvr>
                                      <p:to>
                                        <p:strVal val="visible"/>
                                      </p:to>
                                    </p:set>
                                    <p:animEffect transition="in" filter="fade">
                                      <p:cBhvr>
                                        <p:cTn id="39" dur="800" decel="100000"/>
                                        <p:tgtEl>
                                          <p:spTgt spid="322579"/>
                                        </p:tgtEl>
                                      </p:cBhvr>
                                    </p:animEffect>
                                    <p:anim calcmode="lin" valueType="num">
                                      <p:cBhvr>
                                        <p:cTn id="40" dur="800" decel="100000" fill="hold"/>
                                        <p:tgtEl>
                                          <p:spTgt spid="322579"/>
                                        </p:tgtEl>
                                        <p:attrNameLst>
                                          <p:attrName>style.rotation</p:attrName>
                                        </p:attrNameLst>
                                      </p:cBhvr>
                                      <p:tavLst>
                                        <p:tav tm="0">
                                          <p:val>
                                            <p:fltVal val="-90"/>
                                          </p:val>
                                        </p:tav>
                                        <p:tav tm="100000">
                                          <p:val>
                                            <p:fltVal val="0"/>
                                          </p:val>
                                        </p:tav>
                                      </p:tavLst>
                                    </p:anim>
                                    <p:anim calcmode="lin" valueType="num">
                                      <p:cBhvr>
                                        <p:cTn id="41" dur="800" decel="100000" fill="hold"/>
                                        <p:tgtEl>
                                          <p:spTgt spid="322579"/>
                                        </p:tgtEl>
                                        <p:attrNameLst>
                                          <p:attrName>ppt_x</p:attrName>
                                        </p:attrNameLst>
                                      </p:cBhvr>
                                      <p:tavLst>
                                        <p:tav tm="0">
                                          <p:val>
                                            <p:strVal val="#ppt_x+0.4"/>
                                          </p:val>
                                        </p:tav>
                                        <p:tav tm="100000">
                                          <p:val>
                                            <p:strVal val="#ppt_x-0.05"/>
                                          </p:val>
                                        </p:tav>
                                      </p:tavLst>
                                    </p:anim>
                                    <p:anim calcmode="lin" valueType="num">
                                      <p:cBhvr>
                                        <p:cTn id="42" dur="800" decel="100000" fill="hold"/>
                                        <p:tgtEl>
                                          <p:spTgt spid="322579"/>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22579"/>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22579"/>
                                        </p:tgtEl>
                                        <p:attrNameLst>
                                          <p:attrName>ppt_y</p:attrName>
                                        </p:attrNameLst>
                                      </p:cBhvr>
                                      <p:tavLst>
                                        <p:tav tm="0">
                                          <p:val>
                                            <p:strVal val="#ppt_y+0.1"/>
                                          </p:val>
                                        </p:tav>
                                        <p:tav tm="100000">
                                          <p:val>
                                            <p:strVal val="#ppt_y"/>
                                          </p:val>
                                        </p:tav>
                                      </p:tavLst>
                                    </p:anim>
                                  </p:childTnLst>
                                </p:cTn>
                              </p:par>
                              <p:par>
                                <p:cTn id="45" presetID="30" presetClass="entr" presetSubtype="0" fill="hold" grpId="0" nodeType="withEffect">
                                  <p:stCondLst>
                                    <p:cond delay="0"/>
                                  </p:stCondLst>
                                  <p:childTnLst>
                                    <p:set>
                                      <p:cBhvr>
                                        <p:cTn id="46" dur="1" fill="hold">
                                          <p:stCondLst>
                                            <p:cond delay="0"/>
                                          </p:stCondLst>
                                        </p:cTn>
                                        <p:tgtEl>
                                          <p:spTgt spid="322580"/>
                                        </p:tgtEl>
                                        <p:attrNameLst>
                                          <p:attrName>style.visibility</p:attrName>
                                        </p:attrNameLst>
                                      </p:cBhvr>
                                      <p:to>
                                        <p:strVal val="visible"/>
                                      </p:to>
                                    </p:set>
                                    <p:animEffect transition="in" filter="fade">
                                      <p:cBhvr>
                                        <p:cTn id="47" dur="800" decel="100000"/>
                                        <p:tgtEl>
                                          <p:spTgt spid="322580"/>
                                        </p:tgtEl>
                                      </p:cBhvr>
                                    </p:animEffect>
                                    <p:anim calcmode="lin" valueType="num">
                                      <p:cBhvr>
                                        <p:cTn id="48" dur="800" decel="100000" fill="hold"/>
                                        <p:tgtEl>
                                          <p:spTgt spid="322580"/>
                                        </p:tgtEl>
                                        <p:attrNameLst>
                                          <p:attrName>style.rotation</p:attrName>
                                        </p:attrNameLst>
                                      </p:cBhvr>
                                      <p:tavLst>
                                        <p:tav tm="0">
                                          <p:val>
                                            <p:fltVal val="-90"/>
                                          </p:val>
                                        </p:tav>
                                        <p:tav tm="100000">
                                          <p:val>
                                            <p:fltVal val="0"/>
                                          </p:val>
                                        </p:tav>
                                      </p:tavLst>
                                    </p:anim>
                                    <p:anim calcmode="lin" valueType="num">
                                      <p:cBhvr>
                                        <p:cTn id="49" dur="800" decel="100000" fill="hold"/>
                                        <p:tgtEl>
                                          <p:spTgt spid="322580"/>
                                        </p:tgtEl>
                                        <p:attrNameLst>
                                          <p:attrName>ppt_x</p:attrName>
                                        </p:attrNameLst>
                                      </p:cBhvr>
                                      <p:tavLst>
                                        <p:tav tm="0">
                                          <p:val>
                                            <p:strVal val="#ppt_x+0.4"/>
                                          </p:val>
                                        </p:tav>
                                        <p:tav tm="100000">
                                          <p:val>
                                            <p:strVal val="#ppt_x-0.05"/>
                                          </p:val>
                                        </p:tav>
                                      </p:tavLst>
                                    </p:anim>
                                    <p:anim calcmode="lin" valueType="num">
                                      <p:cBhvr>
                                        <p:cTn id="50" dur="800" decel="100000" fill="hold"/>
                                        <p:tgtEl>
                                          <p:spTgt spid="322580"/>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22580"/>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22580"/>
                                        </p:tgtEl>
                                        <p:attrNameLst>
                                          <p:attrName>ppt_y</p:attrName>
                                        </p:attrNameLst>
                                      </p:cBhvr>
                                      <p:tavLst>
                                        <p:tav tm="0">
                                          <p:val>
                                            <p:strVal val="#ppt_y+0.1"/>
                                          </p:val>
                                        </p:tav>
                                        <p:tav tm="100000">
                                          <p:val>
                                            <p:strVal val="#ppt_y"/>
                                          </p:val>
                                        </p:tav>
                                      </p:tavLst>
                                    </p:anim>
                                  </p:childTnLst>
                                </p:cTn>
                              </p:par>
                              <p:par>
                                <p:cTn id="53" presetID="30" presetClass="entr" presetSubtype="0" fill="hold" grpId="0" nodeType="withEffect">
                                  <p:stCondLst>
                                    <p:cond delay="0"/>
                                  </p:stCondLst>
                                  <p:childTnLst>
                                    <p:set>
                                      <p:cBhvr>
                                        <p:cTn id="54" dur="1" fill="hold">
                                          <p:stCondLst>
                                            <p:cond delay="0"/>
                                          </p:stCondLst>
                                        </p:cTn>
                                        <p:tgtEl>
                                          <p:spTgt spid="322582"/>
                                        </p:tgtEl>
                                        <p:attrNameLst>
                                          <p:attrName>style.visibility</p:attrName>
                                        </p:attrNameLst>
                                      </p:cBhvr>
                                      <p:to>
                                        <p:strVal val="visible"/>
                                      </p:to>
                                    </p:set>
                                    <p:animEffect transition="in" filter="fade">
                                      <p:cBhvr>
                                        <p:cTn id="55" dur="800" decel="100000"/>
                                        <p:tgtEl>
                                          <p:spTgt spid="322582"/>
                                        </p:tgtEl>
                                      </p:cBhvr>
                                    </p:animEffect>
                                    <p:anim calcmode="lin" valueType="num">
                                      <p:cBhvr>
                                        <p:cTn id="56" dur="800" decel="100000" fill="hold"/>
                                        <p:tgtEl>
                                          <p:spTgt spid="322582"/>
                                        </p:tgtEl>
                                        <p:attrNameLst>
                                          <p:attrName>style.rotation</p:attrName>
                                        </p:attrNameLst>
                                      </p:cBhvr>
                                      <p:tavLst>
                                        <p:tav tm="0">
                                          <p:val>
                                            <p:fltVal val="-90"/>
                                          </p:val>
                                        </p:tav>
                                        <p:tav tm="100000">
                                          <p:val>
                                            <p:fltVal val="0"/>
                                          </p:val>
                                        </p:tav>
                                      </p:tavLst>
                                    </p:anim>
                                    <p:anim calcmode="lin" valueType="num">
                                      <p:cBhvr>
                                        <p:cTn id="57" dur="800" decel="100000" fill="hold"/>
                                        <p:tgtEl>
                                          <p:spTgt spid="322582"/>
                                        </p:tgtEl>
                                        <p:attrNameLst>
                                          <p:attrName>ppt_x</p:attrName>
                                        </p:attrNameLst>
                                      </p:cBhvr>
                                      <p:tavLst>
                                        <p:tav tm="0">
                                          <p:val>
                                            <p:strVal val="#ppt_x+0.4"/>
                                          </p:val>
                                        </p:tav>
                                        <p:tav tm="100000">
                                          <p:val>
                                            <p:strVal val="#ppt_x-0.05"/>
                                          </p:val>
                                        </p:tav>
                                      </p:tavLst>
                                    </p:anim>
                                    <p:anim calcmode="lin" valueType="num">
                                      <p:cBhvr>
                                        <p:cTn id="58" dur="800" decel="100000" fill="hold"/>
                                        <p:tgtEl>
                                          <p:spTgt spid="322582"/>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322582"/>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322582"/>
                                        </p:tgtEl>
                                        <p:attrNameLst>
                                          <p:attrName>ppt_y</p:attrName>
                                        </p:attrNameLst>
                                      </p:cBhvr>
                                      <p:tavLst>
                                        <p:tav tm="0">
                                          <p:val>
                                            <p:strVal val="#ppt_y+0.1"/>
                                          </p:val>
                                        </p:tav>
                                        <p:tav tm="100000">
                                          <p:val>
                                            <p:strVal val="#ppt_y"/>
                                          </p:val>
                                        </p:tav>
                                      </p:tavLst>
                                    </p:anim>
                                  </p:childTnLst>
                                </p:cTn>
                              </p:par>
                              <p:par>
                                <p:cTn id="61" presetID="30" presetClass="entr" presetSubtype="0" fill="hold" grpId="0" nodeType="withEffect">
                                  <p:stCondLst>
                                    <p:cond delay="0"/>
                                  </p:stCondLst>
                                  <p:childTnLst>
                                    <p:set>
                                      <p:cBhvr>
                                        <p:cTn id="62" dur="1" fill="hold">
                                          <p:stCondLst>
                                            <p:cond delay="0"/>
                                          </p:stCondLst>
                                        </p:cTn>
                                        <p:tgtEl>
                                          <p:spTgt spid="322575"/>
                                        </p:tgtEl>
                                        <p:attrNameLst>
                                          <p:attrName>style.visibility</p:attrName>
                                        </p:attrNameLst>
                                      </p:cBhvr>
                                      <p:to>
                                        <p:strVal val="visible"/>
                                      </p:to>
                                    </p:set>
                                    <p:animEffect transition="in" filter="fade">
                                      <p:cBhvr>
                                        <p:cTn id="63" dur="800" decel="100000"/>
                                        <p:tgtEl>
                                          <p:spTgt spid="322575"/>
                                        </p:tgtEl>
                                      </p:cBhvr>
                                    </p:animEffect>
                                    <p:anim calcmode="lin" valueType="num">
                                      <p:cBhvr>
                                        <p:cTn id="64" dur="800" decel="100000" fill="hold"/>
                                        <p:tgtEl>
                                          <p:spTgt spid="322575"/>
                                        </p:tgtEl>
                                        <p:attrNameLst>
                                          <p:attrName>style.rotation</p:attrName>
                                        </p:attrNameLst>
                                      </p:cBhvr>
                                      <p:tavLst>
                                        <p:tav tm="0">
                                          <p:val>
                                            <p:fltVal val="-90"/>
                                          </p:val>
                                        </p:tav>
                                        <p:tav tm="100000">
                                          <p:val>
                                            <p:fltVal val="0"/>
                                          </p:val>
                                        </p:tav>
                                      </p:tavLst>
                                    </p:anim>
                                    <p:anim calcmode="lin" valueType="num">
                                      <p:cBhvr>
                                        <p:cTn id="65" dur="800" decel="100000" fill="hold"/>
                                        <p:tgtEl>
                                          <p:spTgt spid="322575"/>
                                        </p:tgtEl>
                                        <p:attrNameLst>
                                          <p:attrName>ppt_x</p:attrName>
                                        </p:attrNameLst>
                                      </p:cBhvr>
                                      <p:tavLst>
                                        <p:tav tm="0">
                                          <p:val>
                                            <p:strVal val="#ppt_x+0.4"/>
                                          </p:val>
                                        </p:tav>
                                        <p:tav tm="100000">
                                          <p:val>
                                            <p:strVal val="#ppt_x-0.05"/>
                                          </p:val>
                                        </p:tav>
                                      </p:tavLst>
                                    </p:anim>
                                    <p:anim calcmode="lin" valueType="num">
                                      <p:cBhvr>
                                        <p:cTn id="66" dur="800" decel="100000" fill="hold"/>
                                        <p:tgtEl>
                                          <p:spTgt spid="322575"/>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322575"/>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322575"/>
                                        </p:tgtEl>
                                        <p:attrNameLst>
                                          <p:attrName>ppt_y</p:attrName>
                                        </p:attrNameLst>
                                      </p:cBhvr>
                                      <p:tavLst>
                                        <p:tav tm="0">
                                          <p:val>
                                            <p:strVal val="#ppt_y+0.1"/>
                                          </p:val>
                                        </p:tav>
                                        <p:tav tm="100000">
                                          <p:val>
                                            <p:strVal val="#ppt_y"/>
                                          </p:val>
                                        </p:tav>
                                      </p:tavLst>
                                    </p:anim>
                                  </p:childTnLst>
                                </p:cTn>
                              </p:par>
                              <p:par>
                                <p:cTn id="69" presetID="30" presetClass="entr" presetSubtype="0" fill="hold" grpId="0" nodeType="withEffect">
                                  <p:stCondLst>
                                    <p:cond delay="0"/>
                                  </p:stCondLst>
                                  <p:childTnLst>
                                    <p:set>
                                      <p:cBhvr>
                                        <p:cTn id="70" dur="1" fill="hold">
                                          <p:stCondLst>
                                            <p:cond delay="0"/>
                                          </p:stCondLst>
                                        </p:cTn>
                                        <p:tgtEl>
                                          <p:spTgt spid="322578"/>
                                        </p:tgtEl>
                                        <p:attrNameLst>
                                          <p:attrName>style.visibility</p:attrName>
                                        </p:attrNameLst>
                                      </p:cBhvr>
                                      <p:to>
                                        <p:strVal val="visible"/>
                                      </p:to>
                                    </p:set>
                                    <p:animEffect transition="in" filter="fade">
                                      <p:cBhvr>
                                        <p:cTn id="71" dur="800" decel="100000"/>
                                        <p:tgtEl>
                                          <p:spTgt spid="322578"/>
                                        </p:tgtEl>
                                      </p:cBhvr>
                                    </p:animEffect>
                                    <p:anim calcmode="lin" valueType="num">
                                      <p:cBhvr>
                                        <p:cTn id="72" dur="800" decel="100000" fill="hold"/>
                                        <p:tgtEl>
                                          <p:spTgt spid="322578"/>
                                        </p:tgtEl>
                                        <p:attrNameLst>
                                          <p:attrName>style.rotation</p:attrName>
                                        </p:attrNameLst>
                                      </p:cBhvr>
                                      <p:tavLst>
                                        <p:tav tm="0">
                                          <p:val>
                                            <p:fltVal val="-90"/>
                                          </p:val>
                                        </p:tav>
                                        <p:tav tm="100000">
                                          <p:val>
                                            <p:fltVal val="0"/>
                                          </p:val>
                                        </p:tav>
                                      </p:tavLst>
                                    </p:anim>
                                    <p:anim calcmode="lin" valueType="num">
                                      <p:cBhvr>
                                        <p:cTn id="73" dur="800" decel="100000" fill="hold"/>
                                        <p:tgtEl>
                                          <p:spTgt spid="322578"/>
                                        </p:tgtEl>
                                        <p:attrNameLst>
                                          <p:attrName>ppt_x</p:attrName>
                                        </p:attrNameLst>
                                      </p:cBhvr>
                                      <p:tavLst>
                                        <p:tav tm="0">
                                          <p:val>
                                            <p:strVal val="#ppt_x+0.4"/>
                                          </p:val>
                                        </p:tav>
                                        <p:tav tm="100000">
                                          <p:val>
                                            <p:strVal val="#ppt_x-0.05"/>
                                          </p:val>
                                        </p:tav>
                                      </p:tavLst>
                                    </p:anim>
                                    <p:anim calcmode="lin" valueType="num">
                                      <p:cBhvr>
                                        <p:cTn id="74" dur="800" decel="100000" fill="hold"/>
                                        <p:tgtEl>
                                          <p:spTgt spid="322578"/>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322578"/>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322578"/>
                                        </p:tgtEl>
                                        <p:attrNameLst>
                                          <p:attrName>ppt_y</p:attrName>
                                        </p:attrNameLst>
                                      </p:cBhvr>
                                      <p:tavLst>
                                        <p:tav tm="0">
                                          <p:val>
                                            <p:strVal val="#ppt_y+0.1"/>
                                          </p:val>
                                        </p:tav>
                                        <p:tav tm="100000">
                                          <p:val>
                                            <p:strVal val="#ppt_y"/>
                                          </p:val>
                                        </p:tav>
                                      </p:tavLst>
                                    </p:anim>
                                  </p:childTnLst>
                                </p:cTn>
                              </p:par>
                            </p:childTnLst>
                          </p:cTn>
                        </p:par>
                        <p:par>
                          <p:cTn id="77" fill="hold" nodeType="afterGroup">
                            <p:stCondLst>
                              <p:cond delay="1000"/>
                            </p:stCondLst>
                            <p:childTnLst>
                              <p:par>
                                <p:cTn id="78" presetID="22" presetClass="entr" presetSubtype="2" fill="hold" grpId="0" nodeType="afterEffect">
                                  <p:stCondLst>
                                    <p:cond delay="0"/>
                                  </p:stCondLst>
                                  <p:childTnLst>
                                    <p:set>
                                      <p:cBhvr>
                                        <p:cTn id="79" dur="1" fill="hold">
                                          <p:stCondLst>
                                            <p:cond delay="0"/>
                                          </p:stCondLst>
                                        </p:cTn>
                                        <p:tgtEl>
                                          <p:spTgt spid="322625"/>
                                        </p:tgtEl>
                                        <p:attrNameLst>
                                          <p:attrName>style.visibility</p:attrName>
                                        </p:attrNameLst>
                                      </p:cBhvr>
                                      <p:to>
                                        <p:strVal val="visible"/>
                                      </p:to>
                                    </p:set>
                                    <p:animEffect transition="in" filter="wipe(right)">
                                      <p:cBhvr>
                                        <p:cTn id="80" dur="500"/>
                                        <p:tgtEl>
                                          <p:spTgt spid="322625"/>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47" presetClass="entr" presetSubtype="0" fill="hold" grpId="0" nodeType="clickEffect">
                                  <p:stCondLst>
                                    <p:cond delay="0"/>
                                  </p:stCondLst>
                                  <p:childTnLst>
                                    <p:set>
                                      <p:cBhvr>
                                        <p:cTn id="84" dur="1" fill="hold">
                                          <p:stCondLst>
                                            <p:cond delay="0"/>
                                          </p:stCondLst>
                                        </p:cTn>
                                        <p:tgtEl>
                                          <p:spTgt spid="322583"/>
                                        </p:tgtEl>
                                        <p:attrNameLst>
                                          <p:attrName>style.visibility</p:attrName>
                                        </p:attrNameLst>
                                      </p:cBhvr>
                                      <p:to>
                                        <p:strVal val="visible"/>
                                      </p:to>
                                    </p:set>
                                    <p:animEffect transition="in" filter="fade">
                                      <p:cBhvr>
                                        <p:cTn id="85" dur="1000"/>
                                        <p:tgtEl>
                                          <p:spTgt spid="322583"/>
                                        </p:tgtEl>
                                      </p:cBhvr>
                                    </p:animEffect>
                                    <p:anim calcmode="lin" valueType="num">
                                      <p:cBhvr>
                                        <p:cTn id="86" dur="1000" fill="hold"/>
                                        <p:tgtEl>
                                          <p:spTgt spid="322583"/>
                                        </p:tgtEl>
                                        <p:attrNameLst>
                                          <p:attrName>ppt_x</p:attrName>
                                        </p:attrNameLst>
                                      </p:cBhvr>
                                      <p:tavLst>
                                        <p:tav tm="0">
                                          <p:val>
                                            <p:strVal val="#ppt_x"/>
                                          </p:val>
                                        </p:tav>
                                        <p:tav tm="100000">
                                          <p:val>
                                            <p:strVal val="#ppt_x"/>
                                          </p:val>
                                        </p:tav>
                                      </p:tavLst>
                                    </p:anim>
                                    <p:anim calcmode="lin" valueType="num">
                                      <p:cBhvr>
                                        <p:cTn id="87" dur="1000" fill="hold"/>
                                        <p:tgtEl>
                                          <p:spTgt spid="322583"/>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322584"/>
                                        </p:tgtEl>
                                        <p:attrNameLst>
                                          <p:attrName>style.visibility</p:attrName>
                                        </p:attrNameLst>
                                      </p:cBhvr>
                                      <p:to>
                                        <p:strVal val="visible"/>
                                      </p:to>
                                    </p:set>
                                    <p:animEffect transition="in" filter="fade">
                                      <p:cBhvr>
                                        <p:cTn id="90" dur="1000"/>
                                        <p:tgtEl>
                                          <p:spTgt spid="322584"/>
                                        </p:tgtEl>
                                      </p:cBhvr>
                                    </p:animEffect>
                                    <p:anim calcmode="lin" valueType="num">
                                      <p:cBhvr>
                                        <p:cTn id="91" dur="1000" fill="hold"/>
                                        <p:tgtEl>
                                          <p:spTgt spid="322584"/>
                                        </p:tgtEl>
                                        <p:attrNameLst>
                                          <p:attrName>ppt_x</p:attrName>
                                        </p:attrNameLst>
                                      </p:cBhvr>
                                      <p:tavLst>
                                        <p:tav tm="0">
                                          <p:val>
                                            <p:strVal val="#ppt_x"/>
                                          </p:val>
                                        </p:tav>
                                        <p:tav tm="100000">
                                          <p:val>
                                            <p:strVal val="#ppt_x"/>
                                          </p:val>
                                        </p:tav>
                                      </p:tavLst>
                                    </p:anim>
                                    <p:anim calcmode="lin" valueType="num">
                                      <p:cBhvr>
                                        <p:cTn id="92" dur="1000" fill="hold"/>
                                        <p:tgtEl>
                                          <p:spTgt spid="322584"/>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322585"/>
                                        </p:tgtEl>
                                        <p:attrNameLst>
                                          <p:attrName>style.visibility</p:attrName>
                                        </p:attrNameLst>
                                      </p:cBhvr>
                                      <p:to>
                                        <p:strVal val="visible"/>
                                      </p:to>
                                    </p:set>
                                    <p:animEffect transition="in" filter="fade">
                                      <p:cBhvr>
                                        <p:cTn id="95" dur="1000"/>
                                        <p:tgtEl>
                                          <p:spTgt spid="322585"/>
                                        </p:tgtEl>
                                      </p:cBhvr>
                                    </p:animEffect>
                                    <p:anim calcmode="lin" valueType="num">
                                      <p:cBhvr>
                                        <p:cTn id="96" dur="1000" fill="hold"/>
                                        <p:tgtEl>
                                          <p:spTgt spid="322585"/>
                                        </p:tgtEl>
                                        <p:attrNameLst>
                                          <p:attrName>ppt_x</p:attrName>
                                        </p:attrNameLst>
                                      </p:cBhvr>
                                      <p:tavLst>
                                        <p:tav tm="0">
                                          <p:val>
                                            <p:strVal val="#ppt_x"/>
                                          </p:val>
                                        </p:tav>
                                        <p:tav tm="100000">
                                          <p:val>
                                            <p:strVal val="#ppt_x"/>
                                          </p:val>
                                        </p:tav>
                                      </p:tavLst>
                                    </p:anim>
                                    <p:anim calcmode="lin" valueType="num">
                                      <p:cBhvr>
                                        <p:cTn id="97" dur="1000" fill="hold"/>
                                        <p:tgtEl>
                                          <p:spTgt spid="322585"/>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322586"/>
                                        </p:tgtEl>
                                        <p:attrNameLst>
                                          <p:attrName>style.visibility</p:attrName>
                                        </p:attrNameLst>
                                      </p:cBhvr>
                                      <p:to>
                                        <p:strVal val="visible"/>
                                      </p:to>
                                    </p:set>
                                    <p:animEffect transition="in" filter="fade">
                                      <p:cBhvr>
                                        <p:cTn id="100" dur="1000"/>
                                        <p:tgtEl>
                                          <p:spTgt spid="322586"/>
                                        </p:tgtEl>
                                      </p:cBhvr>
                                    </p:animEffect>
                                    <p:anim calcmode="lin" valueType="num">
                                      <p:cBhvr>
                                        <p:cTn id="101" dur="1000" fill="hold"/>
                                        <p:tgtEl>
                                          <p:spTgt spid="322586"/>
                                        </p:tgtEl>
                                        <p:attrNameLst>
                                          <p:attrName>ppt_x</p:attrName>
                                        </p:attrNameLst>
                                      </p:cBhvr>
                                      <p:tavLst>
                                        <p:tav tm="0">
                                          <p:val>
                                            <p:strVal val="#ppt_x"/>
                                          </p:val>
                                        </p:tav>
                                        <p:tav tm="100000">
                                          <p:val>
                                            <p:strVal val="#ppt_x"/>
                                          </p:val>
                                        </p:tav>
                                      </p:tavLst>
                                    </p:anim>
                                    <p:anim calcmode="lin" valueType="num">
                                      <p:cBhvr>
                                        <p:cTn id="102" dur="1000" fill="hold"/>
                                        <p:tgtEl>
                                          <p:spTgt spid="322586"/>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322587"/>
                                        </p:tgtEl>
                                        <p:attrNameLst>
                                          <p:attrName>style.visibility</p:attrName>
                                        </p:attrNameLst>
                                      </p:cBhvr>
                                      <p:to>
                                        <p:strVal val="visible"/>
                                      </p:to>
                                    </p:set>
                                    <p:animEffect transition="in" filter="fade">
                                      <p:cBhvr>
                                        <p:cTn id="105" dur="1000"/>
                                        <p:tgtEl>
                                          <p:spTgt spid="322587"/>
                                        </p:tgtEl>
                                      </p:cBhvr>
                                    </p:animEffect>
                                    <p:anim calcmode="lin" valueType="num">
                                      <p:cBhvr>
                                        <p:cTn id="106" dur="1000" fill="hold"/>
                                        <p:tgtEl>
                                          <p:spTgt spid="322587"/>
                                        </p:tgtEl>
                                        <p:attrNameLst>
                                          <p:attrName>ppt_x</p:attrName>
                                        </p:attrNameLst>
                                      </p:cBhvr>
                                      <p:tavLst>
                                        <p:tav tm="0">
                                          <p:val>
                                            <p:strVal val="#ppt_x"/>
                                          </p:val>
                                        </p:tav>
                                        <p:tav tm="100000">
                                          <p:val>
                                            <p:strVal val="#ppt_x"/>
                                          </p:val>
                                        </p:tav>
                                      </p:tavLst>
                                    </p:anim>
                                    <p:anim calcmode="lin" valueType="num">
                                      <p:cBhvr>
                                        <p:cTn id="107" dur="1000" fill="hold"/>
                                        <p:tgtEl>
                                          <p:spTgt spid="322587"/>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0"/>
                                  </p:stCondLst>
                                  <p:childTnLst>
                                    <p:set>
                                      <p:cBhvr>
                                        <p:cTn id="109" dur="1" fill="hold">
                                          <p:stCondLst>
                                            <p:cond delay="0"/>
                                          </p:stCondLst>
                                        </p:cTn>
                                        <p:tgtEl>
                                          <p:spTgt spid="322588"/>
                                        </p:tgtEl>
                                        <p:attrNameLst>
                                          <p:attrName>style.visibility</p:attrName>
                                        </p:attrNameLst>
                                      </p:cBhvr>
                                      <p:to>
                                        <p:strVal val="visible"/>
                                      </p:to>
                                    </p:set>
                                    <p:animEffect transition="in" filter="fade">
                                      <p:cBhvr>
                                        <p:cTn id="110" dur="1000"/>
                                        <p:tgtEl>
                                          <p:spTgt spid="322588"/>
                                        </p:tgtEl>
                                      </p:cBhvr>
                                    </p:animEffect>
                                    <p:anim calcmode="lin" valueType="num">
                                      <p:cBhvr>
                                        <p:cTn id="111" dur="1000" fill="hold"/>
                                        <p:tgtEl>
                                          <p:spTgt spid="322588"/>
                                        </p:tgtEl>
                                        <p:attrNameLst>
                                          <p:attrName>ppt_x</p:attrName>
                                        </p:attrNameLst>
                                      </p:cBhvr>
                                      <p:tavLst>
                                        <p:tav tm="0">
                                          <p:val>
                                            <p:strVal val="#ppt_x"/>
                                          </p:val>
                                        </p:tav>
                                        <p:tav tm="100000">
                                          <p:val>
                                            <p:strVal val="#ppt_x"/>
                                          </p:val>
                                        </p:tav>
                                      </p:tavLst>
                                    </p:anim>
                                    <p:anim calcmode="lin" valueType="num">
                                      <p:cBhvr>
                                        <p:cTn id="112" dur="1000" fill="hold"/>
                                        <p:tgtEl>
                                          <p:spTgt spid="322588"/>
                                        </p:tgtEl>
                                        <p:attrNameLst>
                                          <p:attrName>ppt_y</p:attrName>
                                        </p:attrNameLst>
                                      </p:cBhvr>
                                      <p:tavLst>
                                        <p:tav tm="0">
                                          <p:val>
                                            <p:strVal val="#ppt_y-.1"/>
                                          </p:val>
                                        </p:tav>
                                        <p:tav tm="100000">
                                          <p:val>
                                            <p:strVal val="#ppt_y"/>
                                          </p:val>
                                        </p:tav>
                                      </p:tavLst>
                                    </p:anim>
                                  </p:childTnLst>
                                </p:cTn>
                              </p:par>
                              <p:par>
                                <p:cTn id="113" presetID="47" presetClass="entr" presetSubtype="0" fill="hold" grpId="0" nodeType="withEffect">
                                  <p:stCondLst>
                                    <p:cond delay="0"/>
                                  </p:stCondLst>
                                  <p:childTnLst>
                                    <p:set>
                                      <p:cBhvr>
                                        <p:cTn id="114" dur="1" fill="hold">
                                          <p:stCondLst>
                                            <p:cond delay="0"/>
                                          </p:stCondLst>
                                        </p:cTn>
                                        <p:tgtEl>
                                          <p:spTgt spid="322589"/>
                                        </p:tgtEl>
                                        <p:attrNameLst>
                                          <p:attrName>style.visibility</p:attrName>
                                        </p:attrNameLst>
                                      </p:cBhvr>
                                      <p:to>
                                        <p:strVal val="visible"/>
                                      </p:to>
                                    </p:set>
                                    <p:animEffect transition="in" filter="fade">
                                      <p:cBhvr>
                                        <p:cTn id="115" dur="1000"/>
                                        <p:tgtEl>
                                          <p:spTgt spid="322589"/>
                                        </p:tgtEl>
                                      </p:cBhvr>
                                    </p:animEffect>
                                    <p:anim calcmode="lin" valueType="num">
                                      <p:cBhvr>
                                        <p:cTn id="116" dur="1000" fill="hold"/>
                                        <p:tgtEl>
                                          <p:spTgt spid="322589"/>
                                        </p:tgtEl>
                                        <p:attrNameLst>
                                          <p:attrName>ppt_x</p:attrName>
                                        </p:attrNameLst>
                                      </p:cBhvr>
                                      <p:tavLst>
                                        <p:tav tm="0">
                                          <p:val>
                                            <p:strVal val="#ppt_x"/>
                                          </p:val>
                                        </p:tav>
                                        <p:tav tm="100000">
                                          <p:val>
                                            <p:strVal val="#ppt_x"/>
                                          </p:val>
                                        </p:tav>
                                      </p:tavLst>
                                    </p:anim>
                                    <p:anim calcmode="lin" valueType="num">
                                      <p:cBhvr>
                                        <p:cTn id="117" dur="1000" fill="hold"/>
                                        <p:tgtEl>
                                          <p:spTgt spid="322589"/>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322590"/>
                                        </p:tgtEl>
                                        <p:attrNameLst>
                                          <p:attrName>style.visibility</p:attrName>
                                        </p:attrNameLst>
                                      </p:cBhvr>
                                      <p:to>
                                        <p:strVal val="visible"/>
                                      </p:to>
                                    </p:set>
                                    <p:animEffect transition="in" filter="fade">
                                      <p:cBhvr>
                                        <p:cTn id="120" dur="1000"/>
                                        <p:tgtEl>
                                          <p:spTgt spid="322590"/>
                                        </p:tgtEl>
                                      </p:cBhvr>
                                    </p:animEffect>
                                    <p:anim calcmode="lin" valueType="num">
                                      <p:cBhvr>
                                        <p:cTn id="121" dur="1000" fill="hold"/>
                                        <p:tgtEl>
                                          <p:spTgt spid="322590"/>
                                        </p:tgtEl>
                                        <p:attrNameLst>
                                          <p:attrName>ppt_x</p:attrName>
                                        </p:attrNameLst>
                                      </p:cBhvr>
                                      <p:tavLst>
                                        <p:tav tm="0">
                                          <p:val>
                                            <p:strVal val="#ppt_x"/>
                                          </p:val>
                                        </p:tav>
                                        <p:tav tm="100000">
                                          <p:val>
                                            <p:strVal val="#ppt_x"/>
                                          </p:val>
                                        </p:tav>
                                      </p:tavLst>
                                    </p:anim>
                                    <p:anim calcmode="lin" valueType="num">
                                      <p:cBhvr>
                                        <p:cTn id="122" dur="1000" fill="hold"/>
                                        <p:tgtEl>
                                          <p:spTgt spid="322590"/>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322591"/>
                                        </p:tgtEl>
                                        <p:attrNameLst>
                                          <p:attrName>style.visibility</p:attrName>
                                        </p:attrNameLst>
                                      </p:cBhvr>
                                      <p:to>
                                        <p:strVal val="visible"/>
                                      </p:to>
                                    </p:set>
                                    <p:animEffect transition="in" filter="fade">
                                      <p:cBhvr>
                                        <p:cTn id="125" dur="1000"/>
                                        <p:tgtEl>
                                          <p:spTgt spid="322591"/>
                                        </p:tgtEl>
                                      </p:cBhvr>
                                    </p:animEffect>
                                    <p:anim calcmode="lin" valueType="num">
                                      <p:cBhvr>
                                        <p:cTn id="126" dur="1000" fill="hold"/>
                                        <p:tgtEl>
                                          <p:spTgt spid="322591"/>
                                        </p:tgtEl>
                                        <p:attrNameLst>
                                          <p:attrName>ppt_x</p:attrName>
                                        </p:attrNameLst>
                                      </p:cBhvr>
                                      <p:tavLst>
                                        <p:tav tm="0">
                                          <p:val>
                                            <p:strVal val="#ppt_x"/>
                                          </p:val>
                                        </p:tav>
                                        <p:tav tm="100000">
                                          <p:val>
                                            <p:strVal val="#ppt_x"/>
                                          </p:val>
                                        </p:tav>
                                      </p:tavLst>
                                    </p:anim>
                                    <p:anim calcmode="lin" valueType="num">
                                      <p:cBhvr>
                                        <p:cTn id="127" dur="1000" fill="hold"/>
                                        <p:tgtEl>
                                          <p:spTgt spid="322591"/>
                                        </p:tgtEl>
                                        <p:attrNameLst>
                                          <p:attrName>ppt_y</p:attrName>
                                        </p:attrNameLst>
                                      </p:cBhvr>
                                      <p:tavLst>
                                        <p:tav tm="0">
                                          <p:val>
                                            <p:strVal val="#ppt_y-.1"/>
                                          </p:val>
                                        </p:tav>
                                        <p:tav tm="100000">
                                          <p:val>
                                            <p:strVal val="#ppt_y"/>
                                          </p:val>
                                        </p:tav>
                                      </p:tavLst>
                                    </p:anim>
                                  </p:childTnLst>
                                </p:cTn>
                              </p:par>
                              <p:par>
                                <p:cTn id="128" presetID="47" presetClass="entr" presetSubtype="0" fill="hold" grpId="0" nodeType="withEffect">
                                  <p:stCondLst>
                                    <p:cond delay="0"/>
                                  </p:stCondLst>
                                  <p:childTnLst>
                                    <p:set>
                                      <p:cBhvr>
                                        <p:cTn id="129" dur="1" fill="hold">
                                          <p:stCondLst>
                                            <p:cond delay="0"/>
                                          </p:stCondLst>
                                        </p:cTn>
                                        <p:tgtEl>
                                          <p:spTgt spid="322592"/>
                                        </p:tgtEl>
                                        <p:attrNameLst>
                                          <p:attrName>style.visibility</p:attrName>
                                        </p:attrNameLst>
                                      </p:cBhvr>
                                      <p:to>
                                        <p:strVal val="visible"/>
                                      </p:to>
                                    </p:set>
                                    <p:animEffect transition="in" filter="fade">
                                      <p:cBhvr>
                                        <p:cTn id="130" dur="1000"/>
                                        <p:tgtEl>
                                          <p:spTgt spid="322592"/>
                                        </p:tgtEl>
                                      </p:cBhvr>
                                    </p:animEffect>
                                    <p:anim calcmode="lin" valueType="num">
                                      <p:cBhvr>
                                        <p:cTn id="131" dur="1000" fill="hold"/>
                                        <p:tgtEl>
                                          <p:spTgt spid="322592"/>
                                        </p:tgtEl>
                                        <p:attrNameLst>
                                          <p:attrName>ppt_x</p:attrName>
                                        </p:attrNameLst>
                                      </p:cBhvr>
                                      <p:tavLst>
                                        <p:tav tm="0">
                                          <p:val>
                                            <p:strVal val="#ppt_x"/>
                                          </p:val>
                                        </p:tav>
                                        <p:tav tm="100000">
                                          <p:val>
                                            <p:strVal val="#ppt_x"/>
                                          </p:val>
                                        </p:tav>
                                      </p:tavLst>
                                    </p:anim>
                                    <p:anim calcmode="lin" valueType="num">
                                      <p:cBhvr>
                                        <p:cTn id="132" dur="1000" fill="hold"/>
                                        <p:tgtEl>
                                          <p:spTgt spid="322592"/>
                                        </p:tgtEl>
                                        <p:attrNameLst>
                                          <p:attrName>ppt_y</p:attrName>
                                        </p:attrNameLst>
                                      </p:cBhvr>
                                      <p:tavLst>
                                        <p:tav tm="0">
                                          <p:val>
                                            <p:strVal val="#ppt_y-.1"/>
                                          </p:val>
                                        </p:tav>
                                        <p:tav tm="100000">
                                          <p:val>
                                            <p:strVal val="#ppt_y"/>
                                          </p:val>
                                        </p:tav>
                                      </p:tavLst>
                                    </p:anim>
                                  </p:childTnLst>
                                </p:cTn>
                              </p:par>
                              <p:par>
                                <p:cTn id="133" presetID="47" presetClass="entr" presetSubtype="0" fill="hold" grpId="0" nodeType="withEffect">
                                  <p:stCondLst>
                                    <p:cond delay="0"/>
                                  </p:stCondLst>
                                  <p:childTnLst>
                                    <p:set>
                                      <p:cBhvr>
                                        <p:cTn id="134" dur="1" fill="hold">
                                          <p:stCondLst>
                                            <p:cond delay="0"/>
                                          </p:stCondLst>
                                        </p:cTn>
                                        <p:tgtEl>
                                          <p:spTgt spid="322593"/>
                                        </p:tgtEl>
                                        <p:attrNameLst>
                                          <p:attrName>style.visibility</p:attrName>
                                        </p:attrNameLst>
                                      </p:cBhvr>
                                      <p:to>
                                        <p:strVal val="visible"/>
                                      </p:to>
                                    </p:set>
                                    <p:animEffect transition="in" filter="fade">
                                      <p:cBhvr>
                                        <p:cTn id="135" dur="1000"/>
                                        <p:tgtEl>
                                          <p:spTgt spid="322593"/>
                                        </p:tgtEl>
                                      </p:cBhvr>
                                    </p:animEffect>
                                    <p:anim calcmode="lin" valueType="num">
                                      <p:cBhvr>
                                        <p:cTn id="136" dur="1000" fill="hold"/>
                                        <p:tgtEl>
                                          <p:spTgt spid="322593"/>
                                        </p:tgtEl>
                                        <p:attrNameLst>
                                          <p:attrName>ppt_x</p:attrName>
                                        </p:attrNameLst>
                                      </p:cBhvr>
                                      <p:tavLst>
                                        <p:tav tm="0">
                                          <p:val>
                                            <p:strVal val="#ppt_x"/>
                                          </p:val>
                                        </p:tav>
                                        <p:tav tm="100000">
                                          <p:val>
                                            <p:strVal val="#ppt_x"/>
                                          </p:val>
                                        </p:tav>
                                      </p:tavLst>
                                    </p:anim>
                                    <p:anim calcmode="lin" valueType="num">
                                      <p:cBhvr>
                                        <p:cTn id="137" dur="1000" fill="hold"/>
                                        <p:tgtEl>
                                          <p:spTgt spid="322593"/>
                                        </p:tgtEl>
                                        <p:attrNameLst>
                                          <p:attrName>ppt_y</p:attrName>
                                        </p:attrNameLst>
                                      </p:cBhvr>
                                      <p:tavLst>
                                        <p:tav tm="0">
                                          <p:val>
                                            <p:strVal val="#ppt_y-.1"/>
                                          </p:val>
                                        </p:tav>
                                        <p:tav tm="100000">
                                          <p:val>
                                            <p:strVal val="#ppt_y"/>
                                          </p:val>
                                        </p:tav>
                                      </p:tavLst>
                                    </p:anim>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1" presetClass="emph" presetSubtype="0" repeatCount="3000" fill="hold" grpId="1" nodeType="clickEffect">
                                  <p:stCondLst>
                                    <p:cond delay="0"/>
                                  </p:stCondLst>
                                  <p:childTnLst>
                                    <p:animClr clrSpc="hsl" dir="cw">
                                      <p:cBhvr override="childStyle">
                                        <p:cTn id="141" dur="500" fill="hold"/>
                                        <p:tgtEl>
                                          <p:spTgt spid="322591"/>
                                        </p:tgtEl>
                                        <p:attrNameLst>
                                          <p:attrName>style.color</p:attrName>
                                        </p:attrNameLst>
                                      </p:cBhvr>
                                      <p:by>
                                        <p:hsl h="7200000" s="0" l="0"/>
                                      </p:by>
                                    </p:animClr>
                                    <p:animClr clrSpc="hsl" dir="cw">
                                      <p:cBhvr>
                                        <p:cTn id="142" dur="500" fill="hold"/>
                                        <p:tgtEl>
                                          <p:spTgt spid="322591"/>
                                        </p:tgtEl>
                                        <p:attrNameLst>
                                          <p:attrName>fillcolor</p:attrName>
                                        </p:attrNameLst>
                                      </p:cBhvr>
                                      <p:by>
                                        <p:hsl h="7200000" s="0" l="0"/>
                                      </p:by>
                                    </p:animClr>
                                    <p:animClr clrSpc="hsl" dir="cw">
                                      <p:cBhvr>
                                        <p:cTn id="143" dur="500" fill="hold"/>
                                        <p:tgtEl>
                                          <p:spTgt spid="322591"/>
                                        </p:tgtEl>
                                        <p:attrNameLst>
                                          <p:attrName>stroke.color</p:attrName>
                                        </p:attrNameLst>
                                      </p:cBhvr>
                                      <p:by>
                                        <p:hsl h="7200000" s="0" l="0"/>
                                      </p:by>
                                    </p:animClr>
                                    <p:set>
                                      <p:cBhvr>
                                        <p:cTn id="144" dur="500" fill="hold"/>
                                        <p:tgtEl>
                                          <p:spTgt spid="322591"/>
                                        </p:tgtEl>
                                        <p:attrNameLst>
                                          <p:attrName>fill.type</p:attrName>
                                        </p:attrNameLst>
                                      </p:cBhvr>
                                      <p:to>
                                        <p:strVal val="solid"/>
                                      </p:to>
                                    </p:set>
                                  </p:childTnLst>
                                </p:cTn>
                              </p:par>
                              <p:par>
                                <p:cTn id="145" presetID="21" presetClass="emph" presetSubtype="0" repeatCount="3000" fill="hold" grpId="1" nodeType="withEffect">
                                  <p:stCondLst>
                                    <p:cond delay="0"/>
                                  </p:stCondLst>
                                  <p:childTnLst>
                                    <p:animClr clrSpc="hsl" dir="cw">
                                      <p:cBhvr override="childStyle">
                                        <p:cTn id="146" dur="500" fill="hold"/>
                                        <p:tgtEl>
                                          <p:spTgt spid="322592"/>
                                        </p:tgtEl>
                                        <p:attrNameLst>
                                          <p:attrName>style.color</p:attrName>
                                        </p:attrNameLst>
                                      </p:cBhvr>
                                      <p:by>
                                        <p:hsl h="7200000" s="0" l="0"/>
                                      </p:by>
                                    </p:animClr>
                                    <p:animClr clrSpc="hsl" dir="cw">
                                      <p:cBhvr>
                                        <p:cTn id="147" dur="500" fill="hold"/>
                                        <p:tgtEl>
                                          <p:spTgt spid="322592"/>
                                        </p:tgtEl>
                                        <p:attrNameLst>
                                          <p:attrName>fillcolor</p:attrName>
                                        </p:attrNameLst>
                                      </p:cBhvr>
                                      <p:by>
                                        <p:hsl h="7200000" s="0" l="0"/>
                                      </p:by>
                                    </p:animClr>
                                    <p:animClr clrSpc="hsl" dir="cw">
                                      <p:cBhvr>
                                        <p:cTn id="148" dur="500" fill="hold"/>
                                        <p:tgtEl>
                                          <p:spTgt spid="322592"/>
                                        </p:tgtEl>
                                        <p:attrNameLst>
                                          <p:attrName>stroke.color</p:attrName>
                                        </p:attrNameLst>
                                      </p:cBhvr>
                                      <p:by>
                                        <p:hsl h="7200000" s="0" l="0"/>
                                      </p:by>
                                    </p:animClr>
                                    <p:set>
                                      <p:cBhvr>
                                        <p:cTn id="149" dur="500" fill="hold"/>
                                        <p:tgtEl>
                                          <p:spTgt spid="322592"/>
                                        </p:tgtEl>
                                        <p:attrNameLst>
                                          <p:attrName>fill.type</p:attrName>
                                        </p:attrNameLst>
                                      </p:cBhvr>
                                      <p:to>
                                        <p:strVal val="solid"/>
                                      </p:to>
                                    </p:set>
                                  </p:childTnLst>
                                </p:cTn>
                              </p:par>
                              <p:par>
                                <p:cTn id="150" presetID="21" presetClass="emph" presetSubtype="0" repeatCount="3000" fill="hold" grpId="1" nodeType="withEffect">
                                  <p:stCondLst>
                                    <p:cond delay="0"/>
                                  </p:stCondLst>
                                  <p:childTnLst>
                                    <p:animClr clrSpc="hsl" dir="cw">
                                      <p:cBhvr override="childStyle">
                                        <p:cTn id="151" dur="500" fill="hold"/>
                                        <p:tgtEl>
                                          <p:spTgt spid="322593"/>
                                        </p:tgtEl>
                                        <p:attrNameLst>
                                          <p:attrName>style.color</p:attrName>
                                        </p:attrNameLst>
                                      </p:cBhvr>
                                      <p:by>
                                        <p:hsl h="7200000" s="0" l="0"/>
                                      </p:by>
                                    </p:animClr>
                                    <p:animClr clrSpc="hsl" dir="cw">
                                      <p:cBhvr>
                                        <p:cTn id="152" dur="500" fill="hold"/>
                                        <p:tgtEl>
                                          <p:spTgt spid="322593"/>
                                        </p:tgtEl>
                                        <p:attrNameLst>
                                          <p:attrName>fillcolor</p:attrName>
                                        </p:attrNameLst>
                                      </p:cBhvr>
                                      <p:by>
                                        <p:hsl h="7200000" s="0" l="0"/>
                                      </p:by>
                                    </p:animClr>
                                    <p:animClr clrSpc="hsl" dir="cw">
                                      <p:cBhvr>
                                        <p:cTn id="153" dur="500" fill="hold"/>
                                        <p:tgtEl>
                                          <p:spTgt spid="322593"/>
                                        </p:tgtEl>
                                        <p:attrNameLst>
                                          <p:attrName>stroke.color</p:attrName>
                                        </p:attrNameLst>
                                      </p:cBhvr>
                                      <p:by>
                                        <p:hsl h="7200000" s="0" l="0"/>
                                      </p:by>
                                    </p:animClr>
                                    <p:set>
                                      <p:cBhvr>
                                        <p:cTn id="154" dur="500" fill="hold"/>
                                        <p:tgtEl>
                                          <p:spTgt spid="322593"/>
                                        </p:tgtEl>
                                        <p:attrNameLst>
                                          <p:attrName>fill.type</p:attrName>
                                        </p:attrNameLst>
                                      </p:cBhvr>
                                      <p:to>
                                        <p:strVal val="solid"/>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47" presetClass="entr" presetSubtype="0" fill="hold" grpId="0" nodeType="clickEffect">
                                  <p:stCondLst>
                                    <p:cond delay="0"/>
                                  </p:stCondLst>
                                  <p:childTnLst>
                                    <p:set>
                                      <p:cBhvr>
                                        <p:cTn id="158" dur="1" fill="hold">
                                          <p:stCondLst>
                                            <p:cond delay="0"/>
                                          </p:stCondLst>
                                        </p:cTn>
                                        <p:tgtEl>
                                          <p:spTgt spid="322594"/>
                                        </p:tgtEl>
                                        <p:attrNameLst>
                                          <p:attrName>style.visibility</p:attrName>
                                        </p:attrNameLst>
                                      </p:cBhvr>
                                      <p:to>
                                        <p:strVal val="visible"/>
                                      </p:to>
                                    </p:set>
                                    <p:animEffect transition="in" filter="fade">
                                      <p:cBhvr>
                                        <p:cTn id="159" dur="1000"/>
                                        <p:tgtEl>
                                          <p:spTgt spid="322594"/>
                                        </p:tgtEl>
                                      </p:cBhvr>
                                    </p:animEffect>
                                    <p:anim calcmode="lin" valueType="num">
                                      <p:cBhvr>
                                        <p:cTn id="160" dur="1000" fill="hold"/>
                                        <p:tgtEl>
                                          <p:spTgt spid="322594"/>
                                        </p:tgtEl>
                                        <p:attrNameLst>
                                          <p:attrName>ppt_x</p:attrName>
                                        </p:attrNameLst>
                                      </p:cBhvr>
                                      <p:tavLst>
                                        <p:tav tm="0">
                                          <p:val>
                                            <p:strVal val="#ppt_x"/>
                                          </p:val>
                                        </p:tav>
                                        <p:tav tm="100000">
                                          <p:val>
                                            <p:strVal val="#ppt_x"/>
                                          </p:val>
                                        </p:tav>
                                      </p:tavLst>
                                    </p:anim>
                                    <p:anim calcmode="lin" valueType="num">
                                      <p:cBhvr>
                                        <p:cTn id="161" dur="1000" fill="hold"/>
                                        <p:tgtEl>
                                          <p:spTgt spid="322594"/>
                                        </p:tgtEl>
                                        <p:attrNameLst>
                                          <p:attrName>ppt_y</p:attrName>
                                        </p:attrNameLst>
                                      </p:cBhvr>
                                      <p:tavLst>
                                        <p:tav tm="0">
                                          <p:val>
                                            <p:strVal val="#ppt_y-.1"/>
                                          </p:val>
                                        </p:tav>
                                        <p:tav tm="100000">
                                          <p:val>
                                            <p:strVal val="#ppt_y"/>
                                          </p:val>
                                        </p:tav>
                                      </p:tavLst>
                                    </p:anim>
                                  </p:childTnLst>
                                </p:cTn>
                              </p:par>
                              <p:par>
                                <p:cTn id="162" presetID="47" presetClass="entr" presetSubtype="0" fill="hold" grpId="0" nodeType="withEffect">
                                  <p:stCondLst>
                                    <p:cond delay="0"/>
                                  </p:stCondLst>
                                  <p:childTnLst>
                                    <p:set>
                                      <p:cBhvr>
                                        <p:cTn id="163" dur="1" fill="hold">
                                          <p:stCondLst>
                                            <p:cond delay="0"/>
                                          </p:stCondLst>
                                        </p:cTn>
                                        <p:tgtEl>
                                          <p:spTgt spid="322595"/>
                                        </p:tgtEl>
                                        <p:attrNameLst>
                                          <p:attrName>style.visibility</p:attrName>
                                        </p:attrNameLst>
                                      </p:cBhvr>
                                      <p:to>
                                        <p:strVal val="visible"/>
                                      </p:to>
                                    </p:set>
                                    <p:animEffect transition="in" filter="fade">
                                      <p:cBhvr>
                                        <p:cTn id="164" dur="1000"/>
                                        <p:tgtEl>
                                          <p:spTgt spid="322595"/>
                                        </p:tgtEl>
                                      </p:cBhvr>
                                    </p:animEffect>
                                    <p:anim calcmode="lin" valueType="num">
                                      <p:cBhvr>
                                        <p:cTn id="165" dur="1000" fill="hold"/>
                                        <p:tgtEl>
                                          <p:spTgt spid="322595"/>
                                        </p:tgtEl>
                                        <p:attrNameLst>
                                          <p:attrName>ppt_x</p:attrName>
                                        </p:attrNameLst>
                                      </p:cBhvr>
                                      <p:tavLst>
                                        <p:tav tm="0">
                                          <p:val>
                                            <p:strVal val="#ppt_x"/>
                                          </p:val>
                                        </p:tav>
                                        <p:tav tm="100000">
                                          <p:val>
                                            <p:strVal val="#ppt_x"/>
                                          </p:val>
                                        </p:tav>
                                      </p:tavLst>
                                    </p:anim>
                                    <p:anim calcmode="lin" valueType="num">
                                      <p:cBhvr>
                                        <p:cTn id="166" dur="1000" fill="hold"/>
                                        <p:tgtEl>
                                          <p:spTgt spid="322595"/>
                                        </p:tgtEl>
                                        <p:attrNameLst>
                                          <p:attrName>ppt_y</p:attrName>
                                        </p:attrNameLst>
                                      </p:cBhvr>
                                      <p:tavLst>
                                        <p:tav tm="0">
                                          <p:val>
                                            <p:strVal val="#ppt_y-.1"/>
                                          </p:val>
                                        </p:tav>
                                        <p:tav tm="100000">
                                          <p:val>
                                            <p:strVal val="#ppt_y"/>
                                          </p:val>
                                        </p:tav>
                                      </p:tavLst>
                                    </p:anim>
                                  </p:childTnLst>
                                </p:cTn>
                              </p:par>
                              <p:par>
                                <p:cTn id="167" presetID="47" presetClass="entr" presetSubtype="0" fill="hold" grpId="0" nodeType="withEffect">
                                  <p:stCondLst>
                                    <p:cond delay="0"/>
                                  </p:stCondLst>
                                  <p:childTnLst>
                                    <p:set>
                                      <p:cBhvr>
                                        <p:cTn id="168" dur="1" fill="hold">
                                          <p:stCondLst>
                                            <p:cond delay="0"/>
                                          </p:stCondLst>
                                        </p:cTn>
                                        <p:tgtEl>
                                          <p:spTgt spid="322596"/>
                                        </p:tgtEl>
                                        <p:attrNameLst>
                                          <p:attrName>style.visibility</p:attrName>
                                        </p:attrNameLst>
                                      </p:cBhvr>
                                      <p:to>
                                        <p:strVal val="visible"/>
                                      </p:to>
                                    </p:set>
                                    <p:animEffect transition="in" filter="fade">
                                      <p:cBhvr>
                                        <p:cTn id="169" dur="1000"/>
                                        <p:tgtEl>
                                          <p:spTgt spid="322596"/>
                                        </p:tgtEl>
                                      </p:cBhvr>
                                    </p:animEffect>
                                    <p:anim calcmode="lin" valueType="num">
                                      <p:cBhvr>
                                        <p:cTn id="170" dur="1000" fill="hold"/>
                                        <p:tgtEl>
                                          <p:spTgt spid="322596"/>
                                        </p:tgtEl>
                                        <p:attrNameLst>
                                          <p:attrName>ppt_x</p:attrName>
                                        </p:attrNameLst>
                                      </p:cBhvr>
                                      <p:tavLst>
                                        <p:tav tm="0">
                                          <p:val>
                                            <p:strVal val="#ppt_x"/>
                                          </p:val>
                                        </p:tav>
                                        <p:tav tm="100000">
                                          <p:val>
                                            <p:strVal val="#ppt_x"/>
                                          </p:val>
                                        </p:tav>
                                      </p:tavLst>
                                    </p:anim>
                                    <p:anim calcmode="lin" valueType="num">
                                      <p:cBhvr>
                                        <p:cTn id="171" dur="1000" fill="hold"/>
                                        <p:tgtEl>
                                          <p:spTgt spid="322596"/>
                                        </p:tgtEl>
                                        <p:attrNameLst>
                                          <p:attrName>ppt_y</p:attrName>
                                        </p:attrNameLst>
                                      </p:cBhvr>
                                      <p:tavLst>
                                        <p:tav tm="0">
                                          <p:val>
                                            <p:strVal val="#ppt_y-.1"/>
                                          </p:val>
                                        </p:tav>
                                        <p:tav tm="100000">
                                          <p:val>
                                            <p:strVal val="#ppt_y"/>
                                          </p:val>
                                        </p:tav>
                                      </p:tavLst>
                                    </p:anim>
                                  </p:childTnLst>
                                </p:cTn>
                              </p:par>
                              <p:par>
                                <p:cTn id="172" presetID="47" presetClass="entr" presetSubtype="0" fill="hold" grpId="0" nodeType="withEffect">
                                  <p:stCondLst>
                                    <p:cond delay="0"/>
                                  </p:stCondLst>
                                  <p:childTnLst>
                                    <p:set>
                                      <p:cBhvr>
                                        <p:cTn id="173" dur="1" fill="hold">
                                          <p:stCondLst>
                                            <p:cond delay="0"/>
                                          </p:stCondLst>
                                        </p:cTn>
                                        <p:tgtEl>
                                          <p:spTgt spid="322597"/>
                                        </p:tgtEl>
                                        <p:attrNameLst>
                                          <p:attrName>style.visibility</p:attrName>
                                        </p:attrNameLst>
                                      </p:cBhvr>
                                      <p:to>
                                        <p:strVal val="visible"/>
                                      </p:to>
                                    </p:set>
                                    <p:animEffect transition="in" filter="fade">
                                      <p:cBhvr>
                                        <p:cTn id="174" dur="1000"/>
                                        <p:tgtEl>
                                          <p:spTgt spid="322597"/>
                                        </p:tgtEl>
                                      </p:cBhvr>
                                    </p:animEffect>
                                    <p:anim calcmode="lin" valueType="num">
                                      <p:cBhvr>
                                        <p:cTn id="175" dur="1000" fill="hold"/>
                                        <p:tgtEl>
                                          <p:spTgt spid="322597"/>
                                        </p:tgtEl>
                                        <p:attrNameLst>
                                          <p:attrName>ppt_x</p:attrName>
                                        </p:attrNameLst>
                                      </p:cBhvr>
                                      <p:tavLst>
                                        <p:tav tm="0">
                                          <p:val>
                                            <p:strVal val="#ppt_x"/>
                                          </p:val>
                                        </p:tav>
                                        <p:tav tm="100000">
                                          <p:val>
                                            <p:strVal val="#ppt_x"/>
                                          </p:val>
                                        </p:tav>
                                      </p:tavLst>
                                    </p:anim>
                                    <p:anim calcmode="lin" valueType="num">
                                      <p:cBhvr>
                                        <p:cTn id="176" dur="1000" fill="hold"/>
                                        <p:tgtEl>
                                          <p:spTgt spid="322597"/>
                                        </p:tgtEl>
                                        <p:attrNameLst>
                                          <p:attrName>ppt_y</p:attrName>
                                        </p:attrNameLst>
                                      </p:cBhvr>
                                      <p:tavLst>
                                        <p:tav tm="0">
                                          <p:val>
                                            <p:strVal val="#ppt_y-.1"/>
                                          </p:val>
                                        </p:tav>
                                        <p:tav tm="100000">
                                          <p:val>
                                            <p:strVal val="#ppt_y"/>
                                          </p:val>
                                        </p:tav>
                                      </p:tavLst>
                                    </p:anim>
                                  </p:childTnLst>
                                </p:cTn>
                              </p:par>
                              <p:par>
                                <p:cTn id="177" presetID="47" presetClass="entr" presetSubtype="0" fill="hold" grpId="0" nodeType="withEffect">
                                  <p:stCondLst>
                                    <p:cond delay="0"/>
                                  </p:stCondLst>
                                  <p:childTnLst>
                                    <p:set>
                                      <p:cBhvr>
                                        <p:cTn id="178" dur="1" fill="hold">
                                          <p:stCondLst>
                                            <p:cond delay="0"/>
                                          </p:stCondLst>
                                        </p:cTn>
                                        <p:tgtEl>
                                          <p:spTgt spid="322598"/>
                                        </p:tgtEl>
                                        <p:attrNameLst>
                                          <p:attrName>style.visibility</p:attrName>
                                        </p:attrNameLst>
                                      </p:cBhvr>
                                      <p:to>
                                        <p:strVal val="visible"/>
                                      </p:to>
                                    </p:set>
                                    <p:animEffect transition="in" filter="fade">
                                      <p:cBhvr>
                                        <p:cTn id="179" dur="1000"/>
                                        <p:tgtEl>
                                          <p:spTgt spid="322598"/>
                                        </p:tgtEl>
                                      </p:cBhvr>
                                    </p:animEffect>
                                    <p:anim calcmode="lin" valueType="num">
                                      <p:cBhvr>
                                        <p:cTn id="180" dur="1000" fill="hold"/>
                                        <p:tgtEl>
                                          <p:spTgt spid="322598"/>
                                        </p:tgtEl>
                                        <p:attrNameLst>
                                          <p:attrName>ppt_x</p:attrName>
                                        </p:attrNameLst>
                                      </p:cBhvr>
                                      <p:tavLst>
                                        <p:tav tm="0">
                                          <p:val>
                                            <p:strVal val="#ppt_x"/>
                                          </p:val>
                                        </p:tav>
                                        <p:tav tm="100000">
                                          <p:val>
                                            <p:strVal val="#ppt_x"/>
                                          </p:val>
                                        </p:tav>
                                      </p:tavLst>
                                    </p:anim>
                                    <p:anim calcmode="lin" valueType="num">
                                      <p:cBhvr>
                                        <p:cTn id="181" dur="1000" fill="hold"/>
                                        <p:tgtEl>
                                          <p:spTgt spid="322598"/>
                                        </p:tgtEl>
                                        <p:attrNameLst>
                                          <p:attrName>ppt_y</p:attrName>
                                        </p:attrNameLst>
                                      </p:cBhvr>
                                      <p:tavLst>
                                        <p:tav tm="0">
                                          <p:val>
                                            <p:strVal val="#ppt_y-.1"/>
                                          </p:val>
                                        </p:tav>
                                        <p:tav tm="100000">
                                          <p:val>
                                            <p:strVal val="#ppt_y"/>
                                          </p:val>
                                        </p:tav>
                                      </p:tavLst>
                                    </p:anim>
                                  </p:childTnLst>
                                </p:cTn>
                              </p:par>
                              <p:par>
                                <p:cTn id="182" presetID="47" presetClass="entr" presetSubtype="0" fill="hold" grpId="0" nodeType="withEffect">
                                  <p:stCondLst>
                                    <p:cond delay="0"/>
                                  </p:stCondLst>
                                  <p:childTnLst>
                                    <p:set>
                                      <p:cBhvr>
                                        <p:cTn id="183" dur="1" fill="hold">
                                          <p:stCondLst>
                                            <p:cond delay="0"/>
                                          </p:stCondLst>
                                        </p:cTn>
                                        <p:tgtEl>
                                          <p:spTgt spid="322599"/>
                                        </p:tgtEl>
                                        <p:attrNameLst>
                                          <p:attrName>style.visibility</p:attrName>
                                        </p:attrNameLst>
                                      </p:cBhvr>
                                      <p:to>
                                        <p:strVal val="visible"/>
                                      </p:to>
                                    </p:set>
                                    <p:animEffect transition="in" filter="fade">
                                      <p:cBhvr>
                                        <p:cTn id="184" dur="1000"/>
                                        <p:tgtEl>
                                          <p:spTgt spid="322599"/>
                                        </p:tgtEl>
                                      </p:cBhvr>
                                    </p:animEffect>
                                    <p:anim calcmode="lin" valueType="num">
                                      <p:cBhvr>
                                        <p:cTn id="185" dur="1000" fill="hold"/>
                                        <p:tgtEl>
                                          <p:spTgt spid="322599"/>
                                        </p:tgtEl>
                                        <p:attrNameLst>
                                          <p:attrName>ppt_x</p:attrName>
                                        </p:attrNameLst>
                                      </p:cBhvr>
                                      <p:tavLst>
                                        <p:tav tm="0">
                                          <p:val>
                                            <p:strVal val="#ppt_x"/>
                                          </p:val>
                                        </p:tav>
                                        <p:tav tm="100000">
                                          <p:val>
                                            <p:strVal val="#ppt_x"/>
                                          </p:val>
                                        </p:tav>
                                      </p:tavLst>
                                    </p:anim>
                                    <p:anim calcmode="lin" valueType="num">
                                      <p:cBhvr>
                                        <p:cTn id="186" dur="1000" fill="hold"/>
                                        <p:tgtEl>
                                          <p:spTgt spid="322599"/>
                                        </p:tgtEl>
                                        <p:attrNameLst>
                                          <p:attrName>ppt_y</p:attrName>
                                        </p:attrNameLst>
                                      </p:cBhvr>
                                      <p:tavLst>
                                        <p:tav tm="0">
                                          <p:val>
                                            <p:strVal val="#ppt_y-.1"/>
                                          </p:val>
                                        </p:tav>
                                        <p:tav tm="100000">
                                          <p:val>
                                            <p:strVal val="#ppt_y"/>
                                          </p:val>
                                        </p:tav>
                                      </p:tavLst>
                                    </p:anim>
                                  </p:childTnLst>
                                </p:cTn>
                              </p:par>
                              <p:par>
                                <p:cTn id="187" presetID="47" presetClass="entr" presetSubtype="0" fill="hold" grpId="0" nodeType="withEffect">
                                  <p:stCondLst>
                                    <p:cond delay="0"/>
                                  </p:stCondLst>
                                  <p:childTnLst>
                                    <p:set>
                                      <p:cBhvr>
                                        <p:cTn id="188" dur="1" fill="hold">
                                          <p:stCondLst>
                                            <p:cond delay="0"/>
                                          </p:stCondLst>
                                        </p:cTn>
                                        <p:tgtEl>
                                          <p:spTgt spid="322600"/>
                                        </p:tgtEl>
                                        <p:attrNameLst>
                                          <p:attrName>style.visibility</p:attrName>
                                        </p:attrNameLst>
                                      </p:cBhvr>
                                      <p:to>
                                        <p:strVal val="visible"/>
                                      </p:to>
                                    </p:set>
                                    <p:animEffect transition="in" filter="fade">
                                      <p:cBhvr>
                                        <p:cTn id="189" dur="1000"/>
                                        <p:tgtEl>
                                          <p:spTgt spid="322600"/>
                                        </p:tgtEl>
                                      </p:cBhvr>
                                    </p:animEffect>
                                    <p:anim calcmode="lin" valueType="num">
                                      <p:cBhvr>
                                        <p:cTn id="190" dur="1000" fill="hold"/>
                                        <p:tgtEl>
                                          <p:spTgt spid="322600"/>
                                        </p:tgtEl>
                                        <p:attrNameLst>
                                          <p:attrName>ppt_x</p:attrName>
                                        </p:attrNameLst>
                                      </p:cBhvr>
                                      <p:tavLst>
                                        <p:tav tm="0">
                                          <p:val>
                                            <p:strVal val="#ppt_x"/>
                                          </p:val>
                                        </p:tav>
                                        <p:tav tm="100000">
                                          <p:val>
                                            <p:strVal val="#ppt_x"/>
                                          </p:val>
                                        </p:tav>
                                      </p:tavLst>
                                    </p:anim>
                                    <p:anim calcmode="lin" valueType="num">
                                      <p:cBhvr>
                                        <p:cTn id="191" dur="1000" fill="hold"/>
                                        <p:tgtEl>
                                          <p:spTgt spid="322600"/>
                                        </p:tgtEl>
                                        <p:attrNameLst>
                                          <p:attrName>ppt_y</p:attrName>
                                        </p:attrNameLst>
                                      </p:cBhvr>
                                      <p:tavLst>
                                        <p:tav tm="0">
                                          <p:val>
                                            <p:strVal val="#ppt_y-.1"/>
                                          </p:val>
                                        </p:tav>
                                        <p:tav tm="100000">
                                          <p:val>
                                            <p:strVal val="#ppt_y"/>
                                          </p:val>
                                        </p:tav>
                                      </p:tavLst>
                                    </p:anim>
                                  </p:childTnLst>
                                </p:cTn>
                              </p:par>
                              <p:par>
                                <p:cTn id="192" presetID="47" presetClass="entr" presetSubtype="0" fill="hold" grpId="0" nodeType="withEffect">
                                  <p:stCondLst>
                                    <p:cond delay="0"/>
                                  </p:stCondLst>
                                  <p:childTnLst>
                                    <p:set>
                                      <p:cBhvr>
                                        <p:cTn id="193" dur="1" fill="hold">
                                          <p:stCondLst>
                                            <p:cond delay="0"/>
                                          </p:stCondLst>
                                        </p:cTn>
                                        <p:tgtEl>
                                          <p:spTgt spid="322601"/>
                                        </p:tgtEl>
                                        <p:attrNameLst>
                                          <p:attrName>style.visibility</p:attrName>
                                        </p:attrNameLst>
                                      </p:cBhvr>
                                      <p:to>
                                        <p:strVal val="visible"/>
                                      </p:to>
                                    </p:set>
                                    <p:animEffect transition="in" filter="fade">
                                      <p:cBhvr>
                                        <p:cTn id="194" dur="1000"/>
                                        <p:tgtEl>
                                          <p:spTgt spid="322601"/>
                                        </p:tgtEl>
                                      </p:cBhvr>
                                    </p:animEffect>
                                    <p:anim calcmode="lin" valueType="num">
                                      <p:cBhvr>
                                        <p:cTn id="195" dur="1000" fill="hold"/>
                                        <p:tgtEl>
                                          <p:spTgt spid="322601"/>
                                        </p:tgtEl>
                                        <p:attrNameLst>
                                          <p:attrName>ppt_x</p:attrName>
                                        </p:attrNameLst>
                                      </p:cBhvr>
                                      <p:tavLst>
                                        <p:tav tm="0">
                                          <p:val>
                                            <p:strVal val="#ppt_x"/>
                                          </p:val>
                                        </p:tav>
                                        <p:tav tm="100000">
                                          <p:val>
                                            <p:strVal val="#ppt_x"/>
                                          </p:val>
                                        </p:tav>
                                      </p:tavLst>
                                    </p:anim>
                                    <p:anim calcmode="lin" valueType="num">
                                      <p:cBhvr>
                                        <p:cTn id="196" dur="1000" fill="hold"/>
                                        <p:tgtEl>
                                          <p:spTgt spid="322601"/>
                                        </p:tgtEl>
                                        <p:attrNameLst>
                                          <p:attrName>ppt_y</p:attrName>
                                        </p:attrNameLst>
                                      </p:cBhvr>
                                      <p:tavLst>
                                        <p:tav tm="0">
                                          <p:val>
                                            <p:strVal val="#ppt_y-.1"/>
                                          </p:val>
                                        </p:tav>
                                        <p:tav tm="100000">
                                          <p:val>
                                            <p:strVal val="#ppt_y"/>
                                          </p:val>
                                        </p:tav>
                                      </p:tavLst>
                                    </p:anim>
                                  </p:childTnLst>
                                </p:cTn>
                              </p:par>
                              <p:par>
                                <p:cTn id="197" presetID="47" presetClass="entr" presetSubtype="0" fill="hold" grpId="0" nodeType="withEffect">
                                  <p:stCondLst>
                                    <p:cond delay="0"/>
                                  </p:stCondLst>
                                  <p:childTnLst>
                                    <p:set>
                                      <p:cBhvr>
                                        <p:cTn id="198" dur="1" fill="hold">
                                          <p:stCondLst>
                                            <p:cond delay="0"/>
                                          </p:stCondLst>
                                        </p:cTn>
                                        <p:tgtEl>
                                          <p:spTgt spid="322602"/>
                                        </p:tgtEl>
                                        <p:attrNameLst>
                                          <p:attrName>style.visibility</p:attrName>
                                        </p:attrNameLst>
                                      </p:cBhvr>
                                      <p:to>
                                        <p:strVal val="visible"/>
                                      </p:to>
                                    </p:set>
                                    <p:animEffect transition="in" filter="fade">
                                      <p:cBhvr>
                                        <p:cTn id="199" dur="1000"/>
                                        <p:tgtEl>
                                          <p:spTgt spid="322602"/>
                                        </p:tgtEl>
                                      </p:cBhvr>
                                    </p:animEffect>
                                    <p:anim calcmode="lin" valueType="num">
                                      <p:cBhvr>
                                        <p:cTn id="200" dur="1000" fill="hold"/>
                                        <p:tgtEl>
                                          <p:spTgt spid="322602"/>
                                        </p:tgtEl>
                                        <p:attrNameLst>
                                          <p:attrName>ppt_x</p:attrName>
                                        </p:attrNameLst>
                                      </p:cBhvr>
                                      <p:tavLst>
                                        <p:tav tm="0">
                                          <p:val>
                                            <p:strVal val="#ppt_x"/>
                                          </p:val>
                                        </p:tav>
                                        <p:tav tm="100000">
                                          <p:val>
                                            <p:strVal val="#ppt_x"/>
                                          </p:val>
                                        </p:tav>
                                      </p:tavLst>
                                    </p:anim>
                                    <p:anim calcmode="lin" valueType="num">
                                      <p:cBhvr>
                                        <p:cTn id="201" dur="1000" fill="hold"/>
                                        <p:tgtEl>
                                          <p:spTgt spid="322602"/>
                                        </p:tgtEl>
                                        <p:attrNameLst>
                                          <p:attrName>ppt_y</p:attrName>
                                        </p:attrNameLst>
                                      </p:cBhvr>
                                      <p:tavLst>
                                        <p:tav tm="0">
                                          <p:val>
                                            <p:strVal val="#ppt_y-.1"/>
                                          </p:val>
                                        </p:tav>
                                        <p:tav tm="100000">
                                          <p:val>
                                            <p:strVal val="#ppt_y"/>
                                          </p:val>
                                        </p:tav>
                                      </p:tavLst>
                                    </p:anim>
                                  </p:childTnLst>
                                </p:cTn>
                              </p:par>
                              <p:par>
                                <p:cTn id="202" presetID="47" presetClass="entr" presetSubtype="0" fill="hold" grpId="0" nodeType="withEffect">
                                  <p:stCondLst>
                                    <p:cond delay="0"/>
                                  </p:stCondLst>
                                  <p:childTnLst>
                                    <p:set>
                                      <p:cBhvr>
                                        <p:cTn id="203" dur="1" fill="hold">
                                          <p:stCondLst>
                                            <p:cond delay="0"/>
                                          </p:stCondLst>
                                        </p:cTn>
                                        <p:tgtEl>
                                          <p:spTgt spid="322603"/>
                                        </p:tgtEl>
                                        <p:attrNameLst>
                                          <p:attrName>style.visibility</p:attrName>
                                        </p:attrNameLst>
                                      </p:cBhvr>
                                      <p:to>
                                        <p:strVal val="visible"/>
                                      </p:to>
                                    </p:set>
                                    <p:animEffect transition="in" filter="fade">
                                      <p:cBhvr>
                                        <p:cTn id="204" dur="1000"/>
                                        <p:tgtEl>
                                          <p:spTgt spid="322603"/>
                                        </p:tgtEl>
                                      </p:cBhvr>
                                    </p:animEffect>
                                    <p:anim calcmode="lin" valueType="num">
                                      <p:cBhvr>
                                        <p:cTn id="205" dur="1000" fill="hold"/>
                                        <p:tgtEl>
                                          <p:spTgt spid="322603"/>
                                        </p:tgtEl>
                                        <p:attrNameLst>
                                          <p:attrName>ppt_x</p:attrName>
                                        </p:attrNameLst>
                                      </p:cBhvr>
                                      <p:tavLst>
                                        <p:tav tm="0">
                                          <p:val>
                                            <p:strVal val="#ppt_x"/>
                                          </p:val>
                                        </p:tav>
                                        <p:tav tm="100000">
                                          <p:val>
                                            <p:strVal val="#ppt_x"/>
                                          </p:val>
                                        </p:tav>
                                      </p:tavLst>
                                    </p:anim>
                                    <p:anim calcmode="lin" valueType="num">
                                      <p:cBhvr>
                                        <p:cTn id="206" dur="1000" fill="hold"/>
                                        <p:tgtEl>
                                          <p:spTgt spid="322603"/>
                                        </p:tgtEl>
                                        <p:attrNameLst>
                                          <p:attrName>ppt_y</p:attrName>
                                        </p:attrNameLst>
                                      </p:cBhvr>
                                      <p:tavLst>
                                        <p:tav tm="0">
                                          <p:val>
                                            <p:strVal val="#ppt_y-.1"/>
                                          </p:val>
                                        </p:tav>
                                        <p:tav tm="100000">
                                          <p:val>
                                            <p:strVal val="#ppt_y"/>
                                          </p:val>
                                        </p:tav>
                                      </p:tavLst>
                                    </p:anim>
                                  </p:childTnLst>
                                </p:cTn>
                              </p:par>
                              <p:par>
                                <p:cTn id="207" presetID="47" presetClass="entr" presetSubtype="0" fill="hold" grpId="0" nodeType="withEffect">
                                  <p:stCondLst>
                                    <p:cond delay="0"/>
                                  </p:stCondLst>
                                  <p:childTnLst>
                                    <p:set>
                                      <p:cBhvr>
                                        <p:cTn id="208" dur="1" fill="hold">
                                          <p:stCondLst>
                                            <p:cond delay="0"/>
                                          </p:stCondLst>
                                        </p:cTn>
                                        <p:tgtEl>
                                          <p:spTgt spid="322604"/>
                                        </p:tgtEl>
                                        <p:attrNameLst>
                                          <p:attrName>style.visibility</p:attrName>
                                        </p:attrNameLst>
                                      </p:cBhvr>
                                      <p:to>
                                        <p:strVal val="visible"/>
                                      </p:to>
                                    </p:set>
                                    <p:animEffect transition="in" filter="fade">
                                      <p:cBhvr>
                                        <p:cTn id="209" dur="1000"/>
                                        <p:tgtEl>
                                          <p:spTgt spid="322604"/>
                                        </p:tgtEl>
                                      </p:cBhvr>
                                    </p:animEffect>
                                    <p:anim calcmode="lin" valueType="num">
                                      <p:cBhvr>
                                        <p:cTn id="210" dur="1000" fill="hold"/>
                                        <p:tgtEl>
                                          <p:spTgt spid="322604"/>
                                        </p:tgtEl>
                                        <p:attrNameLst>
                                          <p:attrName>ppt_x</p:attrName>
                                        </p:attrNameLst>
                                      </p:cBhvr>
                                      <p:tavLst>
                                        <p:tav tm="0">
                                          <p:val>
                                            <p:strVal val="#ppt_x"/>
                                          </p:val>
                                        </p:tav>
                                        <p:tav tm="100000">
                                          <p:val>
                                            <p:strVal val="#ppt_x"/>
                                          </p:val>
                                        </p:tav>
                                      </p:tavLst>
                                    </p:anim>
                                    <p:anim calcmode="lin" valueType="num">
                                      <p:cBhvr>
                                        <p:cTn id="211" dur="1000" fill="hold"/>
                                        <p:tgtEl>
                                          <p:spTgt spid="322604"/>
                                        </p:tgtEl>
                                        <p:attrNameLst>
                                          <p:attrName>ppt_y</p:attrName>
                                        </p:attrNameLst>
                                      </p:cBhvr>
                                      <p:tavLst>
                                        <p:tav tm="0">
                                          <p:val>
                                            <p:strVal val="#ppt_y-.1"/>
                                          </p:val>
                                        </p:tav>
                                        <p:tav tm="100000">
                                          <p:val>
                                            <p:strVal val="#ppt_y"/>
                                          </p:val>
                                        </p:tav>
                                      </p:tavLst>
                                    </p:anim>
                                  </p:childTnLst>
                                </p:cTn>
                              </p:par>
                            </p:childTnLst>
                          </p:cTn>
                        </p:par>
                      </p:childTnLst>
                    </p:cTn>
                  </p:par>
                  <p:par>
                    <p:cTn id="212" fill="hold" nodeType="clickPar">
                      <p:stCondLst>
                        <p:cond delay="indefinite"/>
                      </p:stCondLst>
                      <p:childTnLst>
                        <p:par>
                          <p:cTn id="213" fill="hold" nodeType="withGroup">
                            <p:stCondLst>
                              <p:cond delay="0"/>
                            </p:stCondLst>
                            <p:childTnLst>
                              <p:par>
                                <p:cTn id="214" presetID="21" presetClass="emph" presetSubtype="0" repeatCount="3000" fill="hold" grpId="1" nodeType="clickEffect">
                                  <p:stCondLst>
                                    <p:cond delay="0"/>
                                  </p:stCondLst>
                                  <p:childTnLst>
                                    <p:animClr clrSpc="hsl" dir="cw">
                                      <p:cBhvr override="childStyle">
                                        <p:cTn id="215" dur="1000" fill="hold"/>
                                        <p:tgtEl>
                                          <p:spTgt spid="322602"/>
                                        </p:tgtEl>
                                        <p:attrNameLst>
                                          <p:attrName>style.color</p:attrName>
                                        </p:attrNameLst>
                                      </p:cBhvr>
                                      <p:by>
                                        <p:hsl h="7200000" s="0" l="0"/>
                                      </p:by>
                                    </p:animClr>
                                    <p:animClr clrSpc="hsl" dir="cw">
                                      <p:cBhvr>
                                        <p:cTn id="216" dur="1000" fill="hold"/>
                                        <p:tgtEl>
                                          <p:spTgt spid="322602"/>
                                        </p:tgtEl>
                                        <p:attrNameLst>
                                          <p:attrName>fillcolor</p:attrName>
                                        </p:attrNameLst>
                                      </p:cBhvr>
                                      <p:by>
                                        <p:hsl h="7200000" s="0" l="0"/>
                                      </p:by>
                                    </p:animClr>
                                    <p:animClr clrSpc="hsl" dir="cw">
                                      <p:cBhvr>
                                        <p:cTn id="217" dur="1000" fill="hold"/>
                                        <p:tgtEl>
                                          <p:spTgt spid="322602"/>
                                        </p:tgtEl>
                                        <p:attrNameLst>
                                          <p:attrName>stroke.color</p:attrName>
                                        </p:attrNameLst>
                                      </p:cBhvr>
                                      <p:by>
                                        <p:hsl h="7200000" s="0" l="0"/>
                                      </p:by>
                                    </p:animClr>
                                    <p:set>
                                      <p:cBhvr>
                                        <p:cTn id="218" dur="1000" fill="hold"/>
                                        <p:tgtEl>
                                          <p:spTgt spid="322602"/>
                                        </p:tgtEl>
                                        <p:attrNameLst>
                                          <p:attrName>fill.type</p:attrName>
                                        </p:attrNameLst>
                                      </p:cBhvr>
                                      <p:to>
                                        <p:strVal val="solid"/>
                                      </p:to>
                                    </p:set>
                                  </p:childTnLst>
                                </p:cTn>
                              </p:par>
                              <p:par>
                                <p:cTn id="219" presetID="21" presetClass="emph" presetSubtype="0" repeatCount="3000" fill="hold" grpId="1" nodeType="withEffect">
                                  <p:stCondLst>
                                    <p:cond delay="0"/>
                                  </p:stCondLst>
                                  <p:childTnLst>
                                    <p:animClr clrSpc="hsl" dir="cw">
                                      <p:cBhvr override="childStyle">
                                        <p:cTn id="220" dur="1000" fill="hold"/>
                                        <p:tgtEl>
                                          <p:spTgt spid="322603"/>
                                        </p:tgtEl>
                                        <p:attrNameLst>
                                          <p:attrName>style.color</p:attrName>
                                        </p:attrNameLst>
                                      </p:cBhvr>
                                      <p:by>
                                        <p:hsl h="7200000" s="0" l="0"/>
                                      </p:by>
                                    </p:animClr>
                                    <p:animClr clrSpc="hsl" dir="cw">
                                      <p:cBhvr>
                                        <p:cTn id="221" dur="1000" fill="hold"/>
                                        <p:tgtEl>
                                          <p:spTgt spid="322603"/>
                                        </p:tgtEl>
                                        <p:attrNameLst>
                                          <p:attrName>fillcolor</p:attrName>
                                        </p:attrNameLst>
                                      </p:cBhvr>
                                      <p:by>
                                        <p:hsl h="7200000" s="0" l="0"/>
                                      </p:by>
                                    </p:animClr>
                                    <p:animClr clrSpc="hsl" dir="cw">
                                      <p:cBhvr>
                                        <p:cTn id="222" dur="1000" fill="hold"/>
                                        <p:tgtEl>
                                          <p:spTgt spid="322603"/>
                                        </p:tgtEl>
                                        <p:attrNameLst>
                                          <p:attrName>stroke.color</p:attrName>
                                        </p:attrNameLst>
                                      </p:cBhvr>
                                      <p:by>
                                        <p:hsl h="7200000" s="0" l="0"/>
                                      </p:by>
                                    </p:animClr>
                                    <p:set>
                                      <p:cBhvr>
                                        <p:cTn id="223" dur="1000" fill="hold"/>
                                        <p:tgtEl>
                                          <p:spTgt spid="322603"/>
                                        </p:tgtEl>
                                        <p:attrNameLst>
                                          <p:attrName>fill.type</p:attrName>
                                        </p:attrNameLst>
                                      </p:cBhvr>
                                      <p:to>
                                        <p:strVal val="solid"/>
                                      </p:to>
                                    </p:set>
                                  </p:childTnLst>
                                </p:cTn>
                              </p:par>
                              <p:par>
                                <p:cTn id="224" presetID="21" presetClass="emph" presetSubtype="0" repeatCount="3000" fill="hold" grpId="1" nodeType="withEffect">
                                  <p:stCondLst>
                                    <p:cond delay="0"/>
                                  </p:stCondLst>
                                  <p:childTnLst>
                                    <p:animClr clrSpc="hsl" dir="cw">
                                      <p:cBhvr override="childStyle">
                                        <p:cTn id="225" dur="1000" fill="hold"/>
                                        <p:tgtEl>
                                          <p:spTgt spid="322604"/>
                                        </p:tgtEl>
                                        <p:attrNameLst>
                                          <p:attrName>style.color</p:attrName>
                                        </p:attrNameLst>
                                      </p:cBhvr>
                                      <p:by>
                                        <p:hsl h="7200000" s="0" l="0"/>
                                      </p:by>
                                    </p:animClr>
                                    <p:animClr clrSpc="hsl" dir="cw">
                                      <p:cBhvr>
                                        <p:cTn id="226" dur="1000" fill="hold"/>
                                        <p:tgtEl>
                                          <p:spTgt spid="322604"/>
                                        </p:tgtEl>
                                        <p:attrNameLst>
                                          <p:attrName>fillcolor</p:attrName>
                                        </p:attrNameLst>
                                      </p:cBhvr>
                                      <p:by>
                                        <p:hsl h="7200000" s="0" l="0"/>
                                      </p:by>
                                    </p:animClr>
                                    <p:animClr clrSpc="hsl" dir="cw">
                                      <p:cBhvr>
                                        <p:cTn id="227" dur="1000" fill="hold"/>
                                        <p:tgtEl>
                                          <p:spTgt spid="322604"/>
                                        </p:tgtEl>
                                        <p:attrNameLst>
                                          <p:attrName>stroke.color</p:attrName>
                                        </p:attrNameLst>
                                      </p:cBhvr>
                                      <p:by>
                                        <p:hsl h="7200000" s="0" l="0"/>
                                      </p:by>
                                    </p:animClr>
                                    <p:set>
                                      <p:cBhvr>
                                        <p:cTn id="228" dur="1000" fill="hold"/>
                                        <p:tgtEl>
                                          <p:spTgt spid="322604"/>
                                        </p:tgtEl>
                                        <p:attrNameLst>
                                          <p:attrName>fill.type</p:attrName>
                                        </p:attrNameLst>
                                      </p:cBhvr>
                                      <p:to>
                                        <p:strVal val="solid"/>
                                      </p:to>
                                    </p:se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50" presetClass="entr" presetSubtype="0" decel="100000" fill="hold" grpId="0" nodeType="clickEffect">
                                  <p:stCondLst>
                                    <p:cond delay="0"/>
                                  </p:stCondLst>
                                  <p:iterate type="lt">
                                    <p:tmPct val="0"/>
                                  </p:iterate>
                                  <p:childTnLst>
                                    <p:set>
                                      <p:cBhvr>
                                        <p:cTn id="232" dur="1" fill="hold">
                                          <p:stCondLst>
                                            <p:cond delay="0"/>
                                          </p:stCondLst>
                                        </p:cTn>
                                        <p:tgtEl>
                                          <p:spTgt spid="322605"/>
                                        </p:tgtEl>
                                        <p:attrNameLst>
                                          <p:attrName>style.visibility</p:attrName>
                                        </p:attrNameLst>
                                      </p:cBhvr>
                                      <p:to>
                                        <p:strVal val="visible"/>
                                      </p:to>
                                    </p:set>
                                    <p:anim calcmode="lin" valueType="num">
                                      <p:cBhvr>
                                        <p:cTn id="233" dur="1000" fill="hold"/>
                                        <p:tgtEl>
                                          <p:spTgt spid="322605"/>
                                        </p:tgtEl>
                                        <p:attrNameLst>
                                          <p:attrName>ppt_w</p:attrName>
                                        </p:attrNameLst>
                                      </p:cBhvr>
                                      <p:tavLst>
                                        <p:tav tm="0">
                                          <p:val>
                                            <p:strVal val="#ppt_w+.3"/>
                                          </p:val>
                                        </p:tav>
                                        <p:tav tm="100000">
                                          <p:val>
                                            <p:strVal val="#ppt_w"/>
                                          </p:val>
                                        </p:tav>
                                      </p:tavLst>
                                    </p:anim>
                                    <p:anim calcmode="lin" valueType="num">
                                      <p:cBhvr>
                                        <p:cTn id="234" dur="1000" fill="hold"/>
                                        <p:tgtEl>
                                          <p:spTgt spid="322605"/>
                                        </p:tgtEl>
                                        <p:attrNameLst>
                                          <p:attrName>ppt_h</p:attrName>
                                        </p:attrNameLst>
                                      </p:cBhvr>
                                      <p:tavLst>
                                        <p:tav tm="0">
                                          <p:val>
                                            <p:strVal val="#ppt_h"/>
                                          </p:val>
                                        </p:tav>
                                        <p:tav tm="100000">
                                          <p:val>
                                            <p:strVal val="#ppt_h"/>
                                          </p:val>
                                        </p:tav>
                                      </p:tavLst>
                                    </p:anim>
                                    <p:animEffect transition="in" filter="fade">
                                      <p:cBhvr>
                                        <p:cTn id="235" dur="1000"/>
                                        <p:tgtEl>
                                          <p:spTgt spid="322605"/>
                                        </p:tgtEl>
                                      </p:cBhvr>
                                    </p:animEffect>
                                  </p:childTnLst>
                                </p:cTn>
                              </p:par>
                            </p:childTnLst>
                          </p:cTn>
                        </p:par>
                        <p:par>
                          <p:cTn id="236" fill="hold" nodeType="afterGroup">
                            <p:stCondLst>
                              <p:cond delay="1000"/>
                            </p:stCondLst>
                            <p:childTnLst>
                              <p:par>
                                <p:cTn id="237" presetID="26" presetClass="emph" presetSubtype="0" fill="hold" grpId="2" nodeType="afterEffect">
                                  <p:stCondLst>
                                    <p:cond delay="0"/>
                                  </p:stCondLst>
                                  <p:childTnLst>
                                    <p:animEffect transition="out" filter="fade">
                                      <p:cBhvr>
                                        <p:cTn id="238" dur="1000" tmFilter="0, 0; .2, .5; .8, .5; 1, 0"/>
                                        <p:tgtEl>
                                          <p:spTgt spid="322591"/>
                                        </p:tgtEl>
                                      </p:cBhvr>
                                    </p:animEffect>
                                    <p:animScale>
                                      <p:cBhvr>
                                        <p:cTn id="239" dur="500" autoRev="1" fill="hold"/>
                                        <p:tgtEl>
                                          <p:spTgt spid="322591"/>
                                        </p:tgtEl>
                                      </p:cBhvr>
                                      <p:by x="105000" y="105000"/>
                                    </p:animScale>
                                  </p:childTnLst>
                                </p:cTn>
                              </p:par>
                              <p:par>
                                <p:cTn id="240" presetID="26" presetClass="emph" presetSubtype="0" fill="hold" grpId="2" nodeType="withEffect">
                                  <p:stCondLst>
                                    <p:cond delay="0"/>
                                  </p:stCondLst>
                                  <p:childTnLst>
                                    <p:animEffect transition="out" filter="fade">
                                      <p:cBhvr>
                                        <p:cTn id="241" dur="1000" tmFilter="0, 0; .2, .5; .8, .5; 1, 0"/>
                                        <p:tgtEl>
                                          <p:spTgt spid="322592"/>
                                        </p:tgtEl>
                                      </p:cBhvr>
                                    </p:animEffect>
                                    <p:animScale>
                                      <p:cBhvr>
                                        <p:cTn id="242" dur="500" autoRev="1" fill="hold"/>
                                        <p:tgtEl>
                                          <p:spTgt spid="322592"/>
                                        </p:tgtEl>
                                      </p:cBhvr>
                                      <p:by x="105000" y="105000"/>
                                    </p:animScale>
                                  </p:childTnLst>
                                </p:cTn>
                              </p:par>
                              <p:par>
                                <p:cTn id="243" presetID="26" presetClass="emph" presetSubtype="0" fill="hold" grpId="2" nodeType="withEffect">
                                  <p:stCondLst>
                                    <p:cond delay="0"/>
                                  </p:stCondLst>
                                  <p:childTnLst>
                                    <p:animEffect transition="out" filter="fade">
                                      <p:cBhvr>
                                        <p:cTn id="244" dur="1000" tmFilter="0, 0; .2, .5; .8, .5; 1, 0"/>
                                        <p:tgtEl>
                                          <p:spTgt spid="322593"/>
                                        </p:tgtEl>
                                      </p:cBhvr>
                                    </p:animEffect>
                                    <p:animScale>
                                      <p:cBhvr>
                                        <p:cTn id="245" dur="500" autoRev="1" fill="hold"/>
                                        <p:tgtEl>
                                          <p:spTgt spid="322593"/>
                                        </p:tgtEl>
                                      </p:cBhvr>
                                      <p:by x="105000" y="105000"/>
                                    </p:animScale>
                                  </p:childTnLst>
                                </p:cTn>
                              </p:par>
                            </p:childTnLst>
                          </p:cTn>
                        </p:par>
                        <p:par>
                          <p:cTn id="246" fill="hold" nodeType="afterGroup">
                            <p:stCondLst>
                              <p:cond delay="2000"/>
                            </p:stCondLst>
                            <p:childTnLst>
                              <p:par>
                                <p:cTn id="247" presetID="47" presetClass="entr" presetSubtype="0" fill="hold" grpId="0" nodeType="afterEffect">
                                  <p:stCondLst>
                                    <p:cond delay="0"/>
                                  </p:stCondLst>
                                  <p:childTnLst>
                                    <p:set>
                                      <p:cBhvr>
                                        <p:cTn id="248" dur="1" fill="hold">
                                          <p:stCondLst>
                                            <p:cond delay="0"/>
                                          </p:stCondLst>
                                        </p:cTn>
                                        <p:tgtEl>
                                          <p:spTgt spid="322606"/>
                                        </p:tgtEl>
                                        <p:attrNameLst>
                                          <p:attrName>style.visibility</p:attrName>
                                        </p:attrNameLst>
                                      </p:cBhvr>
                                      <p:to>
                                        <p:strVal val="visible"/>
                                      </p:to>
                                    </p:set>
                                    <p:animEffect transition="in" filter="fade">
                                      <p:cBhvr>
                                        <p:cTn id="249" dur="1000"/>
                                        <p:tgtEl>
                                          <p:spTgt spid="322606"/>
                                        </p:tgtEl>
                                      </p:cBhvr>
                                    </p:animEffect>
                                    <p:anim calcmode="lin" valueType="num">
                                      <p:cBhvr>
                                        <p:cTn id="250" dur="1000" fill="hold"/>
                                        <p:tgtEl>
                                          <p:spTgt spid="322606"/>
                                        </p:tgtEl>
                                        <p:attrNameLst>
                                          <p:attrName>ppt_x</p:attrName>
                                        </p:attrNameLst>
                                      </p:cBhvr>
                                      <p:tavLst>
                                        <p:tav tm="0">
                                          <p:val>
                                            <p:strVal val="#ppt_x"/>
                                          </p:val>
                                        </p:tav>
                                        <p:tav tm="100000">
                                          <p:val>
                                            <p:strVal val="#ppt_x"/>
                                          </p:val>
                                        </p:tav>
                                      </p:tavLst>
                                    </p:anim>
                                    <p:anim calcmode="lin" valueType="num">
                                      <p:cBhvr>
                                        <p:cTn id="251" dur="1000" fill="hold"/>
                                        <p:tgtEl>
                                          <p:spTgt spid="322606"/>
                                        </p:tgtEl>
                                        <p:attrNameLst>
                                          <p:attrName>ppt_y</p:attrName>
                                        </p:attrNameLst>
                                      </p:cBhvr>
                                      <p:tavLst>
                                        <p:tav tm="0">
                                          <p:val>
                                            <p:strVal val="#ppt_y-.1"/>
                                          </p:val>
                                        </p:tav>
                                        <p:tav tm="100000">
                                          <p:val>
                                            <p:strVal val="#ppt_y"/>
                                          </p:val>
                                        </p:tav>
                                      </p:tavLst>
                                    </p:anim>
                                  </p:childTnLst>
                                </p:cTn>
                              </p:par>
                              <p:par>
                                <p:cTn id="252" presetID="47" presetClass="entr" presetSubtype="0" fill="hold" grpId="0" nodeType="withEffect">
                                  <p:stCondLst>
                                    <p:cond delay="0"/>
                                  </p:stCondLst>
                                  <p:childTnLst>
                                    <p:set>
                                      <p:cBhvr>
                                        <p:cTn id="253" dur="1" fill="hold">
                                          <p:stCondLst>
                                            <p:cond delay="0"/>
                                          </p:stCondLst>
                                        </p:cTn>
                                        <p:tgtEl>
                                          <p:spTgt spid="322608"/>
                                        </p:tgtEl>
                                        <p:attrNameLst>
                                          <p:attrName>style.visibility</p:attrName>
                                        </p:attrNameLst>
                                      </p:cBhvr>
                                      <p:to>
                                        <p:strVal val="visible"/>
                                      </p:to>
                                    </p:set>
                                    <p:animEffect transition="in" filter="fade">
                                      <p:cBhvr>
                                        <p:cTn id="254" dur="1000"/>
                                        <p:tgtEl>
                                          <p:spTgt spid="322608"/>
                                        </p:tgtEl>
                                      </p:cBhvr>
                                    </p:animEffect>
                                    <p:anim calcmode="lin" valueType="num">
                                      <p:cBhvr>
                                        <p:cTn id="255" dur="1000" fill="hold"/>
                                        <p:tgtEl>
                                          <p:spTgt spid="322608"/>
                                        </p:tgtEl>
                                        <p:attrNameLst>
                                          <p:attrName>ppt_x</p:attrName>
                                        </p:attrNameLst>
                                      </p:cBhvr>
                                      <p:tavLst>
                                        <p:tav tm="0">
                                          <p:val>
                                            <p:strVal val="#ppt_x"/>
                                          </p:val>
                                        </p:tav>
                                        <p:tav tm="100000">
                                          <p:val>
                                            <p:strVal val="#ppt_x"/>
                                          </p:val>
                                        </p:tav>
                                      </p:tavLst>
                                    </p:anim>
                                    <p:anim calcmode="lin" valueType="num">
                                      <p:cBhvr>
                                        <p:cTn id="256" dur="1000" fill="hold"/>
                                        <p:tgtEl>
                                          <p:spTgt spid="322608"/>
                                        </p:tgtEl>
                                        <p:attrNameLst>
                                          <p:attrName>ppt_y</p:attrName>
                                        </p:attrNameLst>
                                      </p:cBhvr>
                                      <p:tavLst>
                                        <p:tav tm="0">
                                          <p:val>
                                            <p:strVal val="#ppt_y-.1"/>
                                          </p:val>
                                        </p:tav>
                                        <p:tav tm="100000">
                                          <p:val>
                                            <p:strVal val="#ppt_y"/>
                                          </p:val>
                                        </p:tav>
                                      </p:tavLst>
                                    </p:anim>
                                  </p:childTnLst>
                                </p:cTn>
                              </p:par>
                              <p:par>
                                <p:cTn id="257" presetID="47" presetClass="entr" presetSubtype="0" fill="hold" grpId="0" nodeType="withEffect">
                                  <p:stCondLst>
                                    <p:cond delay="0"/>
                                  </p:stCondLst>
                                  <p:childTnLst>
                                    <p:set>
                                      <p:cBhvr>
                                        <p:cTn id="258" dur="1" fill="hold">
                                          <p:stCondLst>
                                            <p:cond delay="0"/>
                                          </p:stCondLst>
                                        </p:cTn>
                                        <p:tgtEl>
                                          <p:spTgt spid="322610"/>
                                        </p:tgtEl>
                                        <p:attrNameLst>
                                          <p:attrName>style.visibility</p:attrName>
                                        </p:attrNameLst>
                                      </p:cBhvr>
                                      <p:to>
                                        <p:strVal val="visible"/>
                                      </p:to>
                                    </p:set>
                                    <p:animEffect transition="in" filter="fade">
                                      <p:cBhvr>
                                        <p:cTn id="259" dur="1000"/>
                                        <p:tgtEl>
                                          <p:spTgt spid="322610"/>
                                        </p:tgtEl>
                                      </p:cBhvr>
                                    </p:animEffect>
                                    <p:anim calcmode="lin" valueType="num">
                                      <p:cBhvr>
                                        <p:cTn id="260" dur="1000" fill="hold"/>
                                        <p:tgtEl>
                                          <p:spTgt spid="322610"/>
                                        </p:tgtEl>
                                        <p:attrNameLst>
                                          <p:attrName>ppt_x</p:attrName>
                                        </p:attrNameLst>
                                      </p:cBhvr>
                                      <p:tavLst>
                                        <p:tav tm="0">
                                          <p:val>
                                            <p:strVal val="#ppt_x"/>
                                          </p:val>
                                        </p:tav>
                                        <p:tav tm="100000">
                                          <p:val>
                                            <p:strVal val="#ppt_x"/>
                                          </p:val>
                                        </p:tav>
                                      </p:tavLst>
                                    </p:anim>
                                    <p:anim calcmode="lin" valueType="num">
                                      <p:cBhvr>
                                        <p:cTn id="261" dur="1000" fill="hold"/>
                                        <p:tgtEl>
                                          <p:spTgt spid="322610"/>
                                        </p:tgtEl>
                                        <p:attrNameLst>
                                          <p:attrName>ppt_y</p:attrName>
                                        </p:attrNameLst>
                                      </p:cBhvr>
                                      <p:tavLst>
                                        <p:tav tm="0">
                                          <p:val>
                                            <p:strVal val="#ppt_y-.1"/>
                                          </p:val>
                                        </p:tav>
                                        <p:tav tm="100000">
                                          <p:val>
                                            <p:strVal val="#ppt_y"/>
                                          </p:val>
                                        </p:tav>
                                      </p:tavLst>
                                    </p:anim>
                                  </p:childTnLst>
                                </p:cTn>
                              </p:par>
                            </p:childTnLst>
                          </p:cTn>
                        </p:par>
                        <p:par>
                          <p:cTn id="262" fill="hold" nodeType="afterGroup">
                            <p:stCondLst>
                              <p:cond delay="3000"/>
                            </p:stCondLst>
                            <p:childTnLst>
                              <p:par>
                                <p:cTn id="263" presetID="26" presetClass="emph" presetSubtype="0" fill="hold" grpId="2" nodeType="afterEffect">
                                  <p:stCondLst>
                                    <p:cond delay="0"/>
                                  </p:stCondLst>
                                  <p:childTnLst>
                                    <p:animEffect transition="out" filter="fade">
                                      <p:cBhvr>
                                        <p:cTn id="264" dur="500" tmFilter="0, 0; .2, .5; .8, .5; 1, 0"/>
                                        <p:tgtEl>
                                          <p:spTgt spid="322602"/>
                                        </p:tgtEl>
                                      </p:cBhvr>
                                    </p:animEffect>
                                    <p:animScale>
                                      <p:cBhvr>
                                        <p:cTn id="265" dur="250" autoRev="1" fill="hold"/>
                                        <p:tgtEl>
                                          <p:spTgt spid="322602"/>
                                        </p:tgtEl>
                                      </p:cBhvr>
                                      <p:by x="105000" y="105000"/>
                                    </p:animScale>
                                  </p:childTnLst>
                                </p:cTn>
                              </p:par>
                              <p:par>
                                <p:cTn id="266" presetID="26" presetClass="emph" presetSubtype="0" fill="hold" grpId="2" nodeType="withEffect">
                                  <p:stCondLst>
                                    <p:cond delay="0"/>
                                  </p:stCondLst>
                                  <p:childTnLst>
                                    <p:animEffect transition="out" filter="fade">
                                      <p:cBhvr>
                                        <p:cTn id="267" dur="500" tmFilter="0, 0; .2, .5; .8, .5; 1, 0"/>
                                        <p:tgtEl>
                                          <p:spTgt spid="322603"/>
                                        </p:tgtEl>
                                      </p:cBhvr>
                                    </p:animEffect>
                                    <p:animScale>
                                      <p:cBhvr>
                                        <p:cTn id="268" dur="250" autoRev="1" fill="hold"/>
                                        <p:tgtEl>
                                          <p:spTgt spid="322603"/>
                                        </p:tgtEl>
                                      </p:cBhvr>
                                      <p:by x="105000" y="105000"/>
                                    </p:animScale>
                                  </p:childTnLst>
                                </p:cTn>
                              </p:par>
                              <p:par>
                                <p:cTn id="269" presetID="26" presetClass="emph" presetSubtype="0" fill="hold" grpId="2" nodeType="withEffect">
                                  <p:stCondLst>
                                    <p:cond delay="0"/>
                                  </p:stCondLst>
                                  <p:childTnLst>
                                    <p:animEffect transition="out" filter="fade">
                                      <p:cBhvr>
                                        <p:cTn id="270" dur="500" tmFilter="0, 0; .2, .5; .8, .5; 1, 0"/>
                                        <p:tgtEl>
                                          <p:spTgt spid="322604"/>
                                        </p:tgtEl>
                                      </p:cBhvr>
                                    </p:animEffect>
                                    <p:animScale>
                                      <p:cBhvr>
                                        <p:cTn id="271" dur="250" autoRev="1" fill="hold"/>
                                        <p:tgtEl>
                                          <p:spTgt spid="322604"/>
                                        </p:tgtEl>
                                      </p:cBhvr>
                                      <p:by x="105000" y="105000"/>
                                    </p:animScale>
                                  </p:childTnLst>
                                </p:cTn>
                              </p:par>
                              <p:par>
                                <p:cTn id="272" presetID="30" presetClass="entr" presetSubtype="0" fill="hold" grpId="0" nodeType="withEffect">
                                  <p:stCondLst>
                                    <p:cond delay="0"/>
                                  </p:stCondLst>
                                  <p:childTnLst>
                                    <p:set>
                                      <p:cBhvr>
                                        <p:cTn id="273" dur="1" fill="hold">
                                          <p:stCondLst>
                                            <p:cond delay="0"/>
                                          </p:stCondLst>
                                        </p:cTn>
                                        <p:tgtEl>
                                          <p:spTgt spid="322611"/>
                                        </p:tgtEl>
                                        <p:attrNameLst>
                                          <p:attrName>style.visibility</p:attrName>
                                        </p:attrNameLst>
                                      </p:cBhvr>
                                      <p:to>
                                        <p:strVal val="visible"/>
                                      </p:to>
                                    </p:set>
                                    <p:animEffect transition="in" filter="fade">
                                      <p:cBhvr>
                                        <p:cTn id="274" dur="800" decel="100000"/>
                                        <p:tgtEl>
                                          <p:spTgt spid="322611"/>
                                        </p:tgtEl>
                                      </p:cBhvr>
                                    </p:animEffect>
                                    <p:anim calcmode="lin" valueType="num">
                                      <p:cBhvr>
                                        <p:cTn id="275" dur="800" decel="100000" fill="hold"/>
                                        <p:tgtEl>
                                          <p:spTgt spid="322611"/>
                                        </p:tgtEl>
                                        <p:attrNameLst>
                                          <p:attrName>style.rotation</p:attrName>
                                        </p:attrNameLst>
                                      </p:cBhvr>
                                      <p:tavLst>
                                        <p:tav tm="0">
                                          <p:val>
                                            <p:fltVal val="-90"/>
                                          </p:val>
                                        </p:tav>
                                        <p:tav tm="100000">
                                          <p:val>
                                            <p:fltVal val="0"/>
                                          </p:val>
                                        </p:tav>
                                      </p:tavLst>
                                    </p:anim>
                                    <p:anim calcmode="lin" valueType="num">
                                      <p:cBhvr>
                                        <p:cTn id="276" dur="800" decel="100000" fill="hold"/>
                                        <p:tgtEl>
                                          <p:spTgt spid="322611"/>
                                        </p:tgtEl>
                                        <p:attrNameLst>
                                          <p:attrName>ppt_x</p:attrName>
                                        </p:attrNameLst>
                                      </p:cBhvr>
                                      <p:tavLst>
                                        <p:tav tm="0">
                                          <p:val>
                                            <p:strVal val="#ppt_x+0.4"/>
                                          </p:val>
                                        </p:tav>
                                        <p:tav tm="100000">
                                          <p:val>
                                            <p:strVal val="#ppt_x-0.05"/>
                                          </p:val>
                                        </p:tav>
                                      </p:tavLst>
                                    </p:anim>
                                    <p:anim calcmode="lin" valueType="num">
                                      <p:cBhvr>
                                        <p:cTn id="277" dur="800" decel="100000" fill="hold"/>
                                        <p:tgtEl>
                                          <p:spTgt spid="322611"/>
                                        </p:tgtEl>
                                        <p:attrNameLst>
                                          <p:attrName>ppt_y</p:attrName>
                                        </p:attrNameLst>
                                      </p:cBhvr>
                                      <p:tavLst>
                                        <p:tav tm="0">
                                          <p:val>
                                            <p:strVal val="#ppt_y-0.4"/>
                                          </p:val>
                                        </p:tav>
                                        <p:tav tm="100000">
                                          <p:val>
                                            <p:strVal val="#ppt_y+0.1"/>
                                          </p:val>
                                        </p:tav>
                                      </p:tavLst>
                                    </p:anim>
                                    <p:anim calcmode="lin" valueType="num">
                                      <p:cBhvr>
                                        <p:cTn id="278" dur="200" accel="100000" fill="hold">
                                          <p:stCondLst>
                                            <p:cond delay="800"/>
                                          </p:stCondLst>
                                        </p:cTn>
                                        <p:tgtEl>
                                          <p:spTgt spid="322611"/>
                                        </p:tgtEl>
                                        <p:attrNameLst>
                                          <p:attrName>ppt_x</p:attrName>
                                        </p:attrNameLst>
                                      </p:cBhvr>
                                      <p:tavLst>
                                        <p:tav tm="0">
                                          <p:val>
                                            <p:strVal val="#ppt_x-0.05"/>
                                          </p:val>
                                        </p:tav>
                                        <p:tav tm="100000">
                                          <p:val>
                                            <p:strVal val="#ppt_x"/>
                                          </p:val>
                                        </p:tav>
                                      </p:tavLst>
                                    </p:anim>
                                    <p:anim calcmode="lin" valueType="num">
                                      <p:cBhvr>
                                        <p:cTn id="279" dur="200" accel="100000" fill="hold">
                                          <p:stCondLst>
                                            <p:cond delay="800"/>
                                          </p:stCondLst>
                                        </p:cTn>
                                        <p:tgtEl>
                                          <p:spTgt spid="322611"/>
                                        </p:tgtEl>
                                        <p:attrNameLst>
                                          <p:attrName>ppt_y</p:attrName>
                                        </p:attrNameLst>
                                      </p:cBhvr>
                                      <p:tavLst>
                                        <p:tav tm="0">
                                          <p:val>
                                            <p:strVal val="#ppt_y+0.1"/>
                                          </p:val>
                                        </p:tav>
                                        <p:tav tm="100000">
                                          <p:val>
                                            <p:strVal val="#ppt_y"/>
                                          </p:val>
                                        </p:tav>
                                      </p:tavLst>
                                    </p:anim>
                                  </p:childTnLst>
                                </p:cTn>
                              </p:par>
                              <p:par>
                                <p:cTn id="280" presetID="30" presetClass="entr" presetSubtype="0" fill="hold" grpId="0" nodeType="withEffect">
                                  <p:stCondLst>
                                    <p:cond delay="0"/>
                                  </p:stCondLst>
                                  <p:childTnLst>
                                    <p:set>
                                      <p:cBhvr>
                                        <p:cTn id="281" dur="1" fill="hold">
                                          <p:stCondLst>
                                            <p:cond delay="0"/>
                                          </p:stCondLst>
                                        </p:cTn>
                                        <p:tgtEl>
                                          <p:spTgt spid="322612"/>
                                        </p:tgtEl>
                                        <p:attrNameLst>
                                          <p:attrName>style.visibility</p:attrName>
                                        </p:attrNameLst>
                                      </p:cBhvr>
                                      <p:to>
                                        <p:strVal val="visible"/>
                                      </p:to>
                                    </p:set>
                                    <p:animEffect transition="in" filter="fade">
                                      <p:cBhvr>
                                        <p:cTn id="282" dur="800" decel="100000"/>
                                        <p:tgtEl>
                                          <p:spTgt spid="322612"/>
                                        </p:tgtEl>
                                      </p:cBhvr>
                                    </p:animEffect>
                                    <p:anim calcmode="lin" valueType="num">
                                      <p:cBhvr>
                                        <p:cTn id="283" dur="800" decel="100000" fill="hold"/>
                                        <p:tgtEl>
                                          <p:spTgt spid="322612"/>
                                        </p:tgtEl>
                                        <p:attrNameLst>
                                          <p:attrName>style.rotation</p:attrName>
                                        </p:attrNameLst>
                                      </p:cBhvr>
                                      <p:tavLst>
                                        <p:tav tm="0">
                                          <p:val>
                                            <p:fltVal val="-90"/>
                                          </p:val>
                                        </p:tav>
                                        <p:tav tm="100000">
                                          <p:val>
                                            <p:fltVal val="0"/>
                                          </p:val>
                                        </p:tav>
                                      </p:tavLst>
                                    </p:anim>
                                    <p:anim calcmode="lin" valueType="num">
                                      <p:cBhvr>
                                        <p:cTn id="284" dur="800" decel="100000" fill="hold"/>
                                        <p:tgtEl>
                                          <p:spTgt spid="322612"/>
                                        </p:tgtEl>
                                        <p:attrNameLst>
                                          <p:attrName>ppt_x</p:attrName>
                                        </p:attrNameLst>
                                      </p:cBhvr>
                                      <p:tavLst>
                                        <p:tav tm="0">
                                          <p:val>
                                            <p:strVal val="#ppt_x+0.4"/>
                                          </p:val>
                                        </p:tav>
                                        <p:tav tm="100000">
                                          <p:val>
                                            <p:strVal val="#ppt_x-0.05"/>
                                          </p:val>
                                        </p:tav>
                                      </p:tavLst>
                                    </p:anim>
                                    <p:anim calcmode="lin" valueType="num">
                                      <p:cBhvr>
                                        <p:cTn id="285" dur="800" decel="100000" fill="hold"/>
                                        <p:tgtEl>
                                          <p:spTgt spid="322612"/>
                                        </p:tgtEl>
                                        <p:attrNameLst>
                                          <p:attrName>ppt_y</p:attrName>
                                        </p:attrNameLst>
                                      </p:cBhvr>
                                      <p:tavLst>
                                        <p:tav tm="0">
                                          <p:val>
                                            <p:strVal val="#ppt_y-0.4"/>
                                          </p:val>
                                        </p:tav>
                                        <p:tav tm="100000">
                                          <p:val>
                                            <p:strVal val="#ppt_y+0.1"/>
                                          </p:val>
                                        </p:tav>
                                      </p:tavLst>
                                    </p:anim>
                                    <p:anim calcmode="lin" valueType="num">
                                      <p:cBhvr>
                                        <p:cTn id="286" dur="200" accel="100000" fill="hold">
                                          <p:stCondLst>
                                            <p:cond delay="800"/>
                                          </p:stCondLst>
                                        </p:cTn>
                                        <p:tgtEl>
                                          <p:spTgt spid="322612"/>
                                        </p:tgtEl>
                                        <p:attrNameLst>
                                          <p:attrName>ppt_x</p:attrName>
                                        </p:attrNameLst>
                                      </p:cBhvr>
                                      <p:tavLst>
                                        <p:tav tm="0">
                                          <p:val>
                                            <p:strVal val="#ppt_x-0.05"/>
                                          </p:val>
                                        </p:tav>
                                        <p:tav tm="100000">
                                          <p:val>
                                            <p:strVal val="#ppt_x"/>
                                          </p:val>
                                        </p:tav>
                                      </p:tavLst>
                                    </p:anim>
                                    <p:anim calcmode="lin" valueType="num">
                                      <p:cBhvr>
                                        <p:cTn id="287" dur="200" accel="100000" fill="hold">
                                          <p:stCondLst>
                                            <p:cond delay="800"/>
                                          </p:stCondLst>
                                        </p:cTn>
                                        <p:tgtEl>
                                          <p:spTgt spid="322612"/>
                                        </p:tgtEl>
                                        <p:attrNameLst>
                                          <p:attrName>ppt_y</p:attrName>
                                        </p:attrNameLst>
                                      </p:cBhvr>
                                      <p:tavLst>
                                        <p:tav tm="0">
                                          <p:val>
                                            <p:strVal val="#ppt_y+0.1"/>
                                          </p:val>
                                        </p:tav>
                                        <p:tav tm="100000">
                                          <p:val>
                                            <p:strVal val="#ppt_y"/>
                                          </p:val>
                                        </p:tav>
                                      </p:tavLst>
                                    </p:anim>
                                  </p:childTnLst>
                                </p:cTn>
                              </p:par>
                              <p:par>
                                <p:cTn id="288" presetID="30" presetClass="entr" presetSubtype="0" fill="hold" grpId="0" nodeType="withEffect">
                                  <p:stCondLst>
                                    <p:cond delay="0"/>
                                  </p:stCondLst>
                                  <p:childTnLst>
                                    <p:set>
                                      <p:cBhvr>
                                        <p:cTn id="289" dur="1" fill="hold">
                                          <p:stCondLst>
                                            <p:cond delay="0"/>
                                          </p:stCondLst>
                                        </p:cTn>
                                        <p:tgtEl>
                                          <p:spTgt spid="322613"/>
                                        </p:tgtEl>
                                        <p:attrNameLst>
                                          <p:attrName>style.visibility</p:attrName>
                                        </p:attrNameLst>
                                      </p:cBhvr>
                                      <p:to>
                                        <p:strVal val="visible"/>
                                      </p:to>
                                    </p:set>
                                    <p:animEffect transition="in" filter="fade">
                                      <p:cBhvr>
                                        <p:cTn id="290" dur="800" decel="100000"/>
                                        <p:tgtEl>
                                          <p:spTgt spid="322613"/>
                                        </p:tgtEl>
                                      </p:cBhvr>
                                    </p:animEffect>
                                    <p:anim calcmode="lin" valueType="num">
                                      <p:cBhvr>
                                        <p:cTn id="291" dur="800" decel="100000" fill="hold"/>
                                        <p:tgtEl>
                                          <p:spTgt spid="322613"/>
                                        </p:tgtEl>
                                        <p:attrNameLst>
                                          <p:attrName>style.rotation</p:attrName>
                                        </p:attrNameLst>
                                      </p:cBhvr>
                                      <p:tavLst>
                                        <p:tav tm="0">
                                          <p:val>
                                            <p:fltVal val="-90"/>
                                          </p:val>
                                        </p:tav>
                                        <p:tav tm="100000">
                                          <p:val>
                                            <p:fltVal val="0"/>
                                          </p:val>
                                        </p:tav>
                                      </p:tavLst>
                                    </p:anim>
                                    <p:anim calcmode="lin" valueType="num">
                                      <p:cBhvr>
                                        <p:cTn id="292" dur="800" decel="100000" fill="hold"/>
                                        <p:tgtEl>
                                          <p:spTgt spid="322613"/>
                                        </p:tgtEl>
                                        <p:attrNameLst>
                                          <p:attrName>ppt_x</p:attrName>
                                        </p:attrNameLst>
                                      </p:cBhvr>
                                      <p:tavLst>
                                        <p:tav tm="0">
                                          <p:val>
                                            <p:strVal val="#ppt_x+0.4"/>
                                          </p:val>
                                        </p:tav>
                                        <p:tav tm="100000">
                                          <p:val>
                                            <p:strVal val="#ppt_x-0.05"/>
                                          </p:val>
                                        </p:tav>
                                      </p:tavLst>
                                    </p:anim>
                                    <p:anim calcmode="lin" valueType="num">
                                      <p:cBhvr>
                                        <p:cTn id="293" dur="800" decel="100000" fill="hold"/>
                                        <p:tgtEl>
                                          <p:spTgt spid="322613"/>
                                        </p:tgtEl>
                                        <p:attrNameLst>
                                          <p:attrName>ppt_y</p:attrName>
                                        </p:attrNameLst>
                                      </p:cBhvr>
                                      <p:tavLst>
                                        <p:tav tm="0">
                                          <p:val>
                                            <p:strVal val="#ppt_y-0.4"/>
                                          </p:val>
                                        </p:tav>
                                        <p:tav tm="100000">
                                          <p:val>
                                            <p:strVal val="#ppt_y+0.1"/>
                                          </p:val>
                                        </p:tav>
                                      </p:tavLst>
                                    </p:anim>
                                    <p:anim calcmode="lin" valueType="num">
                                      <p:cBhvr>
                                        <p:cTn id="294" dur="200" accel="100000" fill="hold">
                                          <p:stCondLst>
                                            <p:cond delay="800"/>
                                          </p:stCondLst>
                                        </p:cTn>
                                        <p:tgtEl>
                                          <p:spTgt spid="322613"/>
                                        </p:tgtEl>
                                        <p:attrNameLst>
                                          <p:attrName>ppt_x</p:attrName>
                                        </p:attrNameLst>
                                      </p:cBhvr>
                                      <p:tavLst>
                                        <p:tav tm="0">
                                          <p:val>
                                            <p:strVal val="#ppt_x-0.05"/>
                                          </p:val>
                                        </p:tav>
                                        <p:tav tm="100000">
                                          <p:val>
                                            <p:strVal val="#ppt_x"/>
                                          </p:val>
                                        </p:tav>
                                      </p:tavLst>
                                    </p:anim>
                                    <p:anim calcmode="lin" valueType="num">
                                      <p:cBhvr>
                                        <p:cTn id="295" dur="200" accel="100000" fill="hold">
                                          <p:stCondLst>
                                            <p:cond delay="800"/>
                                          </p:stCondLst>
                                        </p:cTn>
                                        <p:tgtEl>
                                          <p:spTgt spid="322613"/>
                                        </p:tgtEl>
                                        <p:attrNameLst>
                                          <p:attrName>ppt_y</p:attrName>
                                        </p:attrNameLst>
                                      </p:cBhvr>
                                      <p:tavLst>
                                        <p:tav tm="0">
                                          <p:val>
                                            <p:strVal val="#ppt_y+0.1"/>
                                          </p:val>
                                        </p:tav>
                                        <p:tav tm="100000">
                                          <p:val>
                                            <p:strVal val="#ppt_y"/>
                                          </p:val>
                                        </p:tav>
                                      </p:tavLst>
                                    </p:anim>
                                  </p:childTnLst>
                                </p:cTn>
                              </p:par>
                            </p:childTnLst>
                          </p:cTn>
                        </p:par>
                        <p:par>
                          <p:cTn id="296" fill="hold" nodeType="afterGroup">
                            <p:stCondLst>
                              <p:cond delay="4000"/>
                            </p:stCondLst>
                            <p:childTnLst>
                              <p:par>
                                <p:cTn id="297" presetID="17" presetClass="entr" presetSubtype="10" fill="hold" grpId="0" nodeType="afterEffect">
                                  <p:stCondLst>
                                    <p:cond delay="0"/>
                                  </p:stCondLst>
                                  <p:childTnLst>
                                    <p:set>
                                      <p:cBhvr>
                                        <p:cTn id="298" dur="1" fill="hold">
                                          <p:stCondLst>
                                            <p:cond delay="0"/>
                                          </p:stCondLst>
                                        </p:cTn>
                                        <p:tgtEl>
                                          <p:spTgt spid="322614"/>
                                        </p:tgtEl>
                                        <p:attrNameLst>
                                          <p:attrName>style.visibility</p:attrName>
                                        </p:attrNameLst>
                                      </p:cBhvr>
                                      <p:to>
                                        <p:strVal val="visible"/>
                                      </p:to>
                                    </p:set>
                                    <p:anim calcmode="lin" valueType="num">
                                      <p:cBhvr>
                                        <p:cTn id="299" dur="500" fill="hold"/>
                                        <p:tgtEl>
                                          <p:spTgt spid="322614"/>
                                        </p:tgtEl>
                                        <p:attrNameLst>
                                          <p:attrName>ppt_w</p:attrName>
                                        </p:attrNameLst>
                                      </p:cBhvr>
                                      <p:tavLst>
                                        <p:tav tm="0">
                                          <p:val>
                                            <p:fltVal val="0"/>
                                          </p:val>
                                        </p:tav>
                                        <p:tav tm="100000">
                                          <p:val>
                                            <p:strVal val="#ppt_w"/>
                                          </p:val>
                                        </p:tav>
                                      </p:tavLst>
                                    </p:anim>
                                    <p:anim calcmode="lin" valueType="num">
                                      <p:cBhvr>
                                        <p:cTn id="300" dur="500" fill="hold"/>
                                        <p:tgtEl>
                                          <p:spTgt spid="322614"/>
                                        </p:tgtEl>
                                        <p:attrNameLst>
                                          <p:attrName>ppt_h</p:attrName>
                                        </p:attrNameLst>
                                      </p:cBhvr>
                                      <p:tavLst>
                                        <p:tav tm="0">
                                          <p:val>
                                            <p:strVal val="#ppt_h"/>
                                          </p:val>
                                        </p:tav>
                                        <p:tav tm="100000">
                                          <p:val>
                                            <p:strVal val="#ppt_h"/>
                                          </p:val>
                                        </p:tav>
                                      </p:tavLst>
                                    </p:anim>
                                  </p:childTnLst>
                                </p:cTn>
                              </p:par>
                            </p:childTnLst>
                          </p:cTn>
                        </p:par>
                      </p:childTnLst>
                    </p:cTn>
                  </p:par>
                  <p:par>
                    <p:cTn id="301" fill="hold" nodeType="clickPar">
                      <p:stCondLst>
                        <p:cond delay="indefinite"/>
                      </p:stCondLst>
                      <p:childTnLst>
                        <p:par>
                          <p:cTn id="302" fill="hold" nodeType="withGroup">
                            <p:stCondLst>
                              <p:cond delay="0"/>
                            </p:stCondLst>
                            <p:childTnLst>
                              <p:par>
                                <p:cTn id="303" presetID="50" presetClass="entr" presetSubtype="0" decel="100000" fill="hold" grpId="0" nodeType="clickEffect">
                                  <p:stCondLst>
                                    <p:cond delay="0"/>
                                  </p:stCondLst>
                                  <p:iterate type="lt">
                                    <p:tmPct val="0"/>
                                  </p:iterate>
                                  <p:childTnLst>
                                    <p:set>
                                      <p:cBhvr>
                                        <p:cTn id="304" dur="1" fill="hold">
                                          <p:stCondLst>
                                            <p:cond delay="0"/>
                                          </p:stCondLst>
                                        </p:cTn>
                                        <p:tgtEl>
                                          <p:spTgt spid="322626"/>
                                        </p:tgtEl>
                                        <p:attrNameLst>
                                          <p:attrName>style.visibility</p:attrName>
                                        </p:attrNameLst>
                                      </p:cBhvr>
                                      <p:to>
                                        <p:strVal val="visible"/>
                                      </p:to>
                                    </p:set>
                                    <p:anim calcmode="lin" valueType="num">
                                      <p:cBhvr>
                                        <p:cTn id="305" dur="1000" fill="hold"/>
                                        <p:tgtEl>
                                          <p:spTgt spid="322626"/>
                                        </p:tgtEl>
                                        <p:attrNameLst>
                                          <p:attrName>ppt_w</p:attrName>
                                        </p:attrNameLst>
                                      </p:cBhvr>
                                      <p:tavLst>
                                        <p:tav tm="0">
                                          <p:val>
                                            <p:strVal val="#ppt_w+.3"/>
                                          </p:val>
                                        </p:tav>
                                        <p:tav tm="100000">
                                          <p:val>
                                            <p:strVal val="#ppt_w"/>
                                          </p:val>
                                        </p:tav>
                                      </p:tavLst>
                                    </p:anim>
                                    <p:anim calcmode="lin" valueType="num">
                                      <p:cBhvr>
                                        <p:cTn id="306" dur="1000" fill="hold"/>
                                        <p:tgtEl>
                                          <p:spTgt spid="322626"/>
                                        </p:tgtEl>
                                        <p:attrNameLst>
                                          <p:attrName>ppt_h</p:attrName>
                                        </p:attrNameLst>
                                      </p:cBhvr>
                                      <p:tavLst>
                                        <p:tav tm="0">
                                          <p:val>
                                            <p:strVal val="#ppt_h"/>
                                          </p:val>
                                        </p:tav>
                                        <p:tav tm="100000">
                                          <p:val>
                                            <p:strVal val="#ppt_h"/>
                                          </p:val>
                                        </p:tav>
                                      </p:tavLst>
                                    </p:anim>
                                    <p:animEffect transition="in" filter="fade">
                                      <p:cBhvr>
                                        <p:cTn id="307" dur="1000"/>
                                        <p:tgtEl>
                                          <p:spTgt spid="322626"/>
                                        </p:tgtEl>
                                      </p:cBhvr>
                                    </p:animEffect>
                                  </p:childTnLst>
                                </p:cTn>
                              </p:par>
                              <p:par>
                                <p:cTn id="308" presetID="50" presetClass="entr" presetSubtype="0" decel="100000" fill="hold" grpId="0" nodeType="withEffect">
                                  <p:stCondLst>
                                    <p:cond delay="0"/>
                                  </p:stCondLst>
                                  <p:childTnLst>
                                    <p:set>
                                      <p:cBhvr>
                                        <p:cTn id="309" dur="1" fill="hold">
                                          <p:stCondLst>
                                            <p:cond delay="0"/>
                                          </p:stCondLst>
                                        </p:cTn>
                                        <p:tgtEl>
                                          <p:spTgt spid="322617"/>
                                        </p:tgtEl>
                                        <p:attrNameLst>
                                          <p:attrName>style.visibility</p:attrName>
                                        </p:attrNameLst>
                                      </p:cBhvr>
                                      <p:to>
                                        <p:strVal val="visible"/>
                                      </p:to>
                                    </p:set>
                                    <p:anim calcmode="lin" valueType="num">
                                      <p:cBhvr>
                                        <p:cTn id="310" dur="1000" fill="hold"/>
                                        <p:tgtEl>
                                          <p:spTgt spid="322617"/>
                                        </p:tgtEl>
                                        <p:attrNameLst>
                                          <p:attrName>ppt_w</p:attrName>
                                        </p:attrNameLst>
                                      </p:cBhvr>
                                      <p:tavLst>
                                        <p:tav tm="0">
                                          <p:val>
                                            <p:strVal val="#ppt_w+.3"/>
                                          </p:val>
                                        </p:tav>
                                        <p:tav tm="100000">
                                          <p:val>
                                            <p:strVal val="#ppt_w"/>
                                          </p:val>
                                        </p:tav>
                                      </p:tavLst>
                                    </p:anim>
                                    <p:anim calcmode="lin" valueType="num">
                                      <p:cBhvr>
                                        <p:cTn id="311" dur="1000" fill="hold"/>
                                        <p:tgtEl>
                                          <p:spTgt spid="322617"/>
                                        </p:tgtEl>
                                        <p:attrNameLst>
                                          <p:attrName>ppt_h</p:attrName>
                                        </p:attrNameLst>
                                      </p:cBhvr>
                                      <p:tavLst>
                                        <p:tav tm="0">
                                          <p:val>
                                            <p:strVal val="#ppt_h"/>
                                          </p:val>
                                        </p:tav>
                                        <p:tav tm="100000">
                                          <p:val>
                                            <p:strVal val="#ppt_h"/>
                                          </p:val>
                                        </p:tav>
                                      </p:tavLst>
                                    </p:anim>
                                    <p:animEffect transition="in" filter="fade">
                                      <p:cBhvr>
                                        <p:cTn id="312" dur="1000"/>
                                        <p:tgtEl>
                                          <p:spTgt spid="322617"/>
                                        </p:tgtEl>
                                      </p:cBhvr>
                                    </p:animEffect>
                                  </p:childTnLst>
                                </p:cTn>
                              </p:par>
                              <p:par>
                                <p:cTn id="313" presetID="50" presetClass="entr" presetSubtype="0" decel="100000" fill="hold" grpId="0" nodeType="withEffect">
                                  <p:stCondLst>
                                    <p:cond delay="0"/>
                                  </p:stCondLst>
                                  <p:childTnLst>
                                    <p:set>
                                      <p:cBhvr>
                                        <p:cTn id="314" dur="1" fill="hold">
                                          <p:stCondLst>
                                            <p:cond delay="0"/>
                                          </p:stCondLst>
                                        </p:cTn>
                                        <p:tgtEl>
                                          <p:spTgt spid="322618"/>
                                        </p:tgtEl>
                                        <p:attrNameLst>
                                          <p:attrName>style.visibility</p:attrName>
                                        </p:attrNameLst>
                                      </p:cBhvr>
                                      <p:to>
                                        <p:strVal val="visible"/>
                                      </p:to>
                                    </p:set>
                                    <p:anim calcmode="lin" valueType="num">
                                      <p:cBhvr>
                                        <p:cTn id="315" dur="1000" fill="hold"/>
                                        <p:tgtEl>
                                          <p:spTgt spid="322618"/>
                                        </p:tgtEl>
                                        <p:attrNameLst>
                                          <p:attrName>ppt_w</p:attrName>
                                        </p:attrNameLst>
                                      </p:cBhvr>
                                      <p:tavLst>
                                        <p:tav tm="0">
                                          <p:val>
                                            <p:strVal val="#ppt_w+.3"/>
                                          </p:val>
                                        </p:tav>
                                        <p:tav tm="100000">
                                          <p:val>
                                            <p:strVal val="#ppt_w"/>
                                          </p:val>
                                        </p:tav>
                                      </p:tavLst>
                                    </p:anim>
                                    <p:anim calcmode="lin" valueType="num">
                                      <p:cBhvr>
                                        <p:cTn id="316" dur="1000" fill="hold"/>
                                        <p:tgtEl>
                                          <p:spTgt spid="322618"/>
                                        </p:tgtEl>
                                        <p:attrNameLst>
                                          <p:attrName>ppt_h</p:attrName>
                                        </p:attrNameLst>
                                      </p:cBhvr>
                                      <p:tavLst>
                                        <p:tav tm="0">
                                          <p:val>
                                            <p:strVal val="#ppt_h"/>
                                          </p:val>
                                        </p:tav>
                                        <p:tav tm="100000">
                                          <p:val>
                                            <p:strVal val="#ppt_h"/>
                                          </p:val>
                                        </p:tav>
                                      </p:tavLst>
                                    </p:anim>
                                    <p:animEffect transition="in" filter="fade">
                                      <p:cBhvr>
                                        <p:cTn id="317" dur="1000"/>
                                        <p:tgtEl>
                                          <p:spTgt spid="322618"/>
                                        </p:tgtEl>
                                      </p:cBhvr>
                                    </p:animEffect>
                                  </p:childTnLst>
                                </p:cTn>
                              </p:par>
                              <p:par>
                                <p:cTn id="318" presetID="50" presetClass="entr" presetSubtype="0" decel="100000" fill="hold" grpId="0" nodeType="withEffect">
                                  <p:stCondLst>
                                    <p:cond delay="0"/>
                                  </p:stCondLst>
                                  <p:childTnLst>
                                    <p:set>
                                      <p:cBhvr>
                                        <p:cTn id="319" dur="1" fill="hold">
                                          <p:stCondLst>
                                            <p:cond delay="0"/>
                                          </p:stCondLst>
                                        </p:cTn>
                                        <p:tgtEl>
                                          <p:spTgt spid="322620"/>
                                        </p:tgtEl>
                                        <p:attrNameLst>
                                          <p:attrName>style.visibility</p:attrName>
                                        </p:attrNameLst>
                                      </p:cBhvr>
                                      <p:to>
                                        <p:strVal val="visible"/>
                                      </p:to>
                                    </p:set>
                                    <p:anim calcmode="lin" valueType="num">
                                      <p:cBhvr>
                                        <p:cTn id="320" dur="1000" fill="hold"/>
                                        <p:tgtEl>
                                          <p:spTgt spid="322620"/>
                                        </p:tgtEl>
                                        <p:attrNameLst>
                                          <p:attrName>ppt_w</p:attrName>
                                        </p:attrNameLst>
                                      </p:cBhvr>
                                      <p:tavLst>
                                        <p:tav tm="0">
                                          <p:val>
                                            <p:strVal val="#ppt_w+.3"/>
                                          </p:val>
                                        </p:tav>
                                        <p:tav tm="100000">
                                          <p:val>
                                            <p:strVal val="#ppt_w"/>
                                          </p:val>
                                        </p:tav>
                                      </p:tavLst>
                                    </p:anim>
                                    <p:anim calcmode="lin" valueType="num">
                                      <p:cBhvr>
                                        <p:cTn id="321" dur="1000" fill="hold"/>
                                        <p:tgtEl>
                                          <p:spTgt spid="322620"/>
                                        </p:tgtEl>
                                        <p:attrNameLst>
                                          <p:attrName>ppt_h</p:attrName>
                                        </p:attrNameLst>
                                      </p:cBhvr>
                                      <p:tavLst>
                                        <p:tav tm="0">
                                          <p:val>
                                            <p:strVal val="#ppt_h"/>
                                          </p:val>
                                        </p:tav>
                                        <p:tav tm="100000">
                                          <p:val>
                                            <p:strVal val="#ppt_h"/>
                                          </p:val>
                                        </p:tav>
                                      </p:tavLst>
                                    </p:anim>
                                    <p:animEffect transition="in" filter="fade">
                                      <p:cBhvr>
                                        <p:cTn id="322" dur="1000"/>
                                        <p:tgtEl>
                                          <p:spTgt spid="322620"/>
                                        </p:tgtEl>
                                      </p:cBhvr>
                                    </p:animEffect>
                                  </p:childTnLst>
                                </p:cTn>
                              </p:par>
                              <p:par>
                                <p:cTn id="323" presetID="50" presetClass="entr" presetSubtype="0" decel="100000" fill="hold" grpId="0" nodeType="withEffect">
                                  <p:stCondLst>
                                    <p:cond delay="0"/>
                                  </p:stCondLst>
                                  <p:childTnLst>
                                    <p:set>
                                      <p:cBhvr>
                                        <p:cTn id="324" dur="1" fill="hold">
                                          <p:stCondLst>
                                            <p:cond delay="0"/>
                                          </p:stCondLst>
                                        </p:cTn>
                                        <p:tgtEl>
                                          <p:spTgt spid="322621"/>
                                        </p:tgtEl>
                                        <p:attrNameLst>
                                          <p:attrName>style.visibility</p:attrName>
                                        </p:attrNameLst>
                                      </p:cBhvr>
                                      <p:to>
                                        <p:strVal val="visible"/>
                                      </p:to>
                                    </p:set>
                                    <p:anim calcmode="lin" valueType="num">
                                      <p:cBhvr>
                                        <p:cTn id="325" dur="1000" fill="hold"/>
                                        <p:tgtEl>
                                          <p:spTgt spid="322621"/>
                                        </p:tgtEl>
                                        <p:attrNameLst>
                                          <p:attrName>ppt_w</p:attrName>
                                        </p:attrNameLst>
                                      </p:cBhvr>
                                      <p:tavLst>
                                        <p:tav tm="0">
                                          <p:val>
                                            <p:strVal val="#ppt_w+.3"/>
                                          </p:val>
                                        </p:tav>
                                        <p:tav tm="100000">
                                          <p:val>
                                            <p:strVal val="#ppt_w"/>
                                          </p:val>
                                        </p:tav>
                                      </p:tavLst>
                                    </p:anim>
                                    <p:anim calcmode="lin" valueType="num">
                                      <p:cBhvr>
                                        <p:cTn id="326" dur="1000" fill="hold"/>
                                        <p:tgtEl>
                                          <p:spTgt spid="322621"/>
                                        </p:tgtEl>
                                        <p:attrNameLst>
                                          <p:attrName>ppt_h</p:attrName>
                                        </p:attrNameLst>
                                      </p:cBhvr>
                                      <p:tavLst>
                                        <p:tav tm="0">
                                          <p:val>
                                            <p:strVal val="#ppt_h"/>
                                          </p:val>
                                        </p:tav>
                                        <p:tav tm="100000">
                                          <p:val>
                                            <p:strVal val="#ppt_h"/>
                                          </p:val>
                                        </p:tav>
                                      </p:tavLst>
                                    </p:anim>
                                    <p:animEffect transition="in" filter="fade">
                                      <p:cBhvr>
                                        <p:cTn id="327" dur="1000"/>
                                        <p:tgtEl>
                                          <p:spTgt spid="322621"/>
                                        </p:tgtEl>
                                      </p:cBhvr>
                                    </p:animEffect>
                                  </p:childTnLst>
                                </p:cTn>
                              </p:par>
                              <p:par>
                                <p:cTn id="328" presetID="50" presetClass="entr" presetSubtype="0" decel="100000" fill="hold" grpId="0" nodeType="withEffect">
                                  <p:stCondLst>
                                    <p:cond delay="0"/>
                                  </p:stCondLst>
                                  <p:childTnLst>
                                    <p:set>
                                      <p:cBhvr>
                                        <p:cTn id="329" dur="1" fill="hold">
                                          <p:stCondLst>
                                            <p:cond delay="0"/>
                                          </p:stCondLst>
                                        </p:cTn>
                                        <p:tgtEl>
                                          <p:spTgt spid="322622"/>
                                        </p:tgtEl>
                                        <p:attrNameLst>
                                          <p:attrName>style.visibility</p:attrName>
                                        </p:attrNameLst>
                                      </p:cBhvr>
                                      <p:to>
                                        <p:strVal val="visible"/>
                                      </p:to>
                                    </p:set>
                                    <p:anim calcmode="lin" valueType="num">
                                      <p:cBhvr>
                                        <p:cTn id="330" dur="1000" fill="hold"/>
                                        <p:tgtEl>
                                          <p:spTgt spid="322622"/>
                                        </p:tgtEl>
                                        <p:attrNameLst>
                                          <p:attrName>ppt_w</p:attrName>
                                        </p:attrNameLst>
                                      </p:cBhvr>
                                      <p:tavLst>
                                        <p:tav tm="0">
                                          <p:val>
                                            <p:strVal val="#ppt_w+.3"/>
                                          </p:val>
                                        </p:tav>
                                        <p:tav tm="100000">
                                          <p:val>
                                            <p:strVal val="#ppt_w"/>
                                          </p:val>
                                        </p:tav>
                                      </p:tavLst>
                                    </p:anim>
                                    <p:anim calcmode="lin" valueType="num">
                                      <p:cBhvr>
                                        <p:cTn id="331" dur="1000" fill="hold"/>
                                        <p:tgtEl>
                                          <p:spTgt spid="322622"/>
                                        </p:tgtEl>
                                        <p:attrNameLst>
                                          <p:attrName>ppt_h</p:attrName>
                                        </p:attrNameLst>
                                      </p:cBhvr>
                                      <p:tavLst>
                                        <p:tav tm="0">
                                          <p:val>
                                            <p:strVal val="#ppt_h"/>
                                          </p:val>
                                        </p:tav>
                                        <p:tav tm="100000">
                                          <p:val>
                                            <p:strVal val="#ppt_h"/>
                                          </p:val>
                                        </p:tav>
                                      </p:tavLst>
                                    </p:anim>
                                    <p:animEffect transition="in" filter="fade">
                                      <p:cBhvr>
                                        <p:cTn id="332" dur="1000"/>
                                        <p:tgtEl>
                                          <p:spTgt spid="322622"/>
                                        </p:tgtEl>
                                      </p:cBhvr>
                                    </p:animEffect>
                                  </p:childTnLst>
                                </p:cTn>
                              </p:par>
                              <p:par>
                                <p:cTn id="333" presetID="50" presetClass="entr" presetSubtype="0" decel="100000" fill="hold" grpId="0" nodeType="withEffect">
                                  <p:stCondLst>
                                    <p:cond delay="0"/>
                                  </p:stCondLst>
                                  <p:childTnLst>
                                    <p:set>
                                      <p:cBhvr>
                                        <p:cTn id="334" dur="1" fill="hold">
                                          <p:stCondLst>
                                            <p:cond delay="0"/>
                                          </p:stCondLst>
                                        </p:cTn>
                                        <p:tgtEl>
                                          <p:spTgt spid="322623"/>
                                        </p:tgtEl>
                                        <p:attrNameLst>
                                          <p:attrName>style.visibility</p:attrName>
                                        </p:attrNameLst>
                                      </p:cBhvr>
                                      <p:to>
                                        <p:strVal val="visible"/>
                                      </p:to>
                                    </p:set>
                                    <p:anim calcmode="lin" valueType="num">
                                      <p:cBhvr>
                                        <p:cTn id="335" dur="1000" fill="hold"/>
                                        <p:tgtEl>
                                          <p:spTgt spid="322623"/>
                                        </p:tgtEl>
                                        <p:attrNameLst>
                                          <p:attrName>ppt_w</p:attrName>
                                        </p:attrNameLst>
                                      </p:cBhvr>
                                      <p:tavLst>
                                        <p:tav tm="0">
                                          <p:val>
                                            <p:strVal val="#ppt_w+.3"/>
                                          </p:val>
                                        </p:tav>
                                        <p:tav tm="100000">
                                          <p:val>
                                            <p:strVal val="#ppt_w"/>
                                          </p:val>
                                        </p:tav>
                                      </p:tavLst>
                                    </p:anim>
                                    <p:anim calcmode="lin" valueType="num">
                                      <p:cBhvr>
                                        <p:cTn id="336" dur="1000" fill="hold"/>
                                        <p:tgtEl>
                                          <p:spTgt spid="322623"/>
                                        </p:tgtEl>
                                        <p:attrNameLst>
                                          <p:attrName>ppt_h</p:attrName>
                                        </p:attrNameLst>
                                      </p:cBhvr>
                                      <p:tavLst>
                                        <p:tav tm="0">
                                          <p:val>
                                            <p:strVal val="#ppt_h"/>
                                          </p:val>
                                        </p:tav>
                                        <p:tav tm="100000">
                                          <p:val>
                                            <p:strVal val="#ppt_h"/>
                                          </p:val>
                                        </p:tav>
                                      </p:tavLst>
                                    </p:anim>
                                    <p:animEffect transition="in" filter="fade">
                                      <p:cBhvr>
                                        <p:cTn id="337" dur="1000"/>
                                        <p:tgtEl>
                                          <p:spTgt spid="322623"/>
                                        </p:tgtEl>
                                      </p:cBhvr>
                                    </p:animEffect>
                                  </p:childTnLst>
                                </p:cTn>
                              </p:par>
                            </p:childTnLst>
                          </p:cTn>
                        </p:par>
                        <p:par>
                          <p:cTn id="338" fill="hold" nodeType="afterGroup">
                            <p:stCondLst>
                              <p:cond delay="1000"/>
                            </p:stCondLst>
                            <p:childTnLst>
                              <p:par>
                                <p:cTn id="339" presetID="47" presetClass="entr" presetSubtype="0" fill="hold" grpId="0" nodeType="afterEffect">
                                  <p:stCondLst>
                                    <p:cond delay="0"/>
                                  </p:stCondLst>
                                  <p:childTnLst>
                                    <p:set>
                                      <p:cBhvr>
                                        <p:cTn id="340" dur="1" fill="hold">
                                          <p:stCondLst>
                                            <p:cond delay="0"/>
                                          </p:stCondLst>
                                        </p:cTn>
                                        <p:tgtEl>
                                          <p:spTgt spid="322619"/>
                                        </p:tgtEl>
                                        <p:attrNameLst>
                                          <p:attrName>style.visibility</p:attrName>
                                        </p:attrNameLst>
                                      </p:cBhvr>
                                      <p:to>
                                        <p:strVal val="visible"/>
                                      </p:to>
                                    </p:set>
                                    <p:animEffect transition="in" filter="fade">
                                      <p:cBhvr>
                                        <p:cTn id="341" dur="1000"/>
                                        <p:tgtEl>
                                          <p:spTgt spid="322619"/>
                                        </p:tgtEl>
                                      </p:cBhvr>
                                    </p:animEffect>
                                    <p:anim calcmode="lin" valueType="num">
                                      <p:cBhvr>
                                        <p:cTn id="342" dur="1000" fill="hold"/>
                                        <p:tgtEl>
                                          <p:spTgt spid="322619"/>
                                        </p:tgtEl>
                                        <p:attrNameLst>
                                          <p:attrName>ppt_x</p:attrName>
                                        </p:attrNameLst>
                                      </p:cBhvr>
                                      <p:tavLst>
                                        <p:tav tm="0">
                                          <p:val>
                                            <p:strVal val="#ppt_x"/>
                                          </p:val>
                                        </p:tav>
                                        <p:tav tm="100000">
                                          <p:val>
                                            <p:strVal val="#ppt_x"/>
                                          </p:val>
                                        </p:tav>
                                      </p:tavLst>
                                    </p:anim>
                                    <p:anim calcmode="lin" valueType="num">
                                      <p:cBhvr>
                                        <p:cTn id="343" dur="1000" fill="hold"/>
                                        <p:tgtEl>
                                          <p:spTgt spid="322619"/>
                                        </p:tgtEl>
                                        <p:attrNameLst>
                                          <p:attrName>ppt_y</p:attrName>
                                        </p:attrNameLst>
                                      </p:cBhvr>
                                      <p:tavLst>
                                        <p:tav tm="0">
                                          <p:val>
                                            <p:strVal val="#ppt_y-.1"/>
                                          </p:val>
                                        </p:tav>
                                        <p:tav tm="100000">
                                          <p:val>
                                            <p:strVal val="#ppt_y"/>
                                          </p:val>
                                        </p:tav>
                                      </p:tavLst>
                                    </p:anim>
                                  </p:childTnLst>
                                </p:cTn>
                              </p:par>
                            </p:childTnLst>
                          </p:cTn>
                        </p:par>
                      </p:childTnLst>
                    </p:cTn>
                  </p:par>
                  <p:par>
                    <p:cTn id="344" fill="hold" nodeType="clickPar">
                      <p:stCondLst>
                        <p:cond delay="indefinite"/>
                      </p:stCondLst>
                      <p:childTnLst>
                        <p:par>
                          <p:cTn id="345" fill="hold" nodeType="withGroup">
                            <p:stCondLst>
                              <p:cond delay="0"/>
                            </p:stCondLst>
                            <p:childTnLst>
                              <p:par>
                                <p:cTn id="346" presetID="50" presetClass="entr" presetSubtype="0" decel="100000" fill="hold" grpId="0" nodeType="clickEffect">
                                  <p:stCondLst>
                                    <p:cond delay="0"/>
                                  </p:stCondLst>
                                  <p:childTnLst>
                                    <p:set>
                                      <p:cBhvr>
                                        <p:cTn id="347" dur="1" fill="hold">
                                          <p:stCondLst>
                                            <p:cond delay="0"/>
                                          </p:stCondLst>
                                        </p:cTn>
                                        <p:tgtEl>
                                          <p:spTgt spid="322624"/>
                                        </p:tgtEl>
                                        <p:attrNameLst>
                                          <p:attrName>style.visibility</p:attrName>
                                        </p:attrNameLst>
                                      </p:cBhvr>
                                      <p:to>
                                        <p:strVal val="visible"/>
                                      </p:to>
                                    </p:set>
                                    <p:anim calcmode="lin" valueType="num">
                                      <p:cBhvr>
                                        <p:cTn id="348" dur="1000" fill="hold"/>
                                        <p:tgtEl>
                                          <p:spTgt spid="322624"/>
                                        </p:tgtEl>
                                        <p:attrNameLst>
                                          <p:attrName>ppt_w</p:attrName>
                                        </p:attrNameLst>
                                      </p:cBhvr>
                                      <p:tavLst>
                                        <p:tav tm="0">
                                          <p:val>
                                            <p:strVal val="#ppt_w+.3"/>
                                          </p:val>
                                        </p:tav>
                                        <p:tav tm="100000">
                                          <p:val>
                                            <p:strVal val="#ppt_w"/>
                                          </p:val>
                                        </p:tav>
                                      </p:tavLst>
                                    </p:anim>
                                    <p:anim calcmode="lin" valueType="num">
                                      <p:cBhvr>
                                        <p:cTn id="349" dur="1000" fill="hold"/>
                                        <p:tgtEl>
                                          <p:spTgt spid="322624"/>
                                        </p:tgtEl>
                                        <p:attrNameLst>
                                          <p:attrName>ppt_h</p:attrName>
                                        </p:attrNameLst>
                                      </p:cBhvr>
                                      <p:tavLst>
                                        <p:tav tm="0">
                                          <p:val>
                                            <p:strVal val="#ppt_h"/>
                                          </p:val>
                                        </p:tav>
                                        <p:tav tm="100000">
                                          <p:val>
                                            <p:strVal val="#ppt_h"/>
                                          </p:val>
                                        </p:tav>
                                      </p:tavLst>
                                    </p:anim>
                                    <p:animEffect transition="in" filter="fade">
                                      <p:cBhvr>
                                        <p:cTn id="350" dur="1000"/>
                                        <p:tgtEl>
                                          <p:spTgt spid="322624"/>
                                        </p:tgtEl>
                                      </p:cBhvr>
                                    </p:animEffect>
                                  </p:childTnLst>
                                </p:cTn>
                              </p:par>
                            </p:childTnLst>
                          </p:cTn>
                        </p:par>
                      </p:childTnLst>
                    </p:cTn>
                  </p:par>
                  <p:par>
                    <p:cTn id="351" fill="hold" nodeType="clickPar">
                      <p:stCondLst>
                        <p:cond delay="indefinite"/>
                      </p:stCondLst>
                      <p:childTnLst>
                        <p:par>
                          <p:cTn id="352" fill="hold" nodeType="withGroup">
                            <p:stCondLst>
                              <p:cond delay="0"/>
                            </p:stCondLst>
                            <p:childTnLst>
                              <p:par>
                                <p:cTn id="353" presetID="34" presetClass="emph" presetSubtype="0" repeatCount="2000" fill="hold" grpId="1" nodeType="clickEffect">
                                  <p:stCondLst>
                                    <p:cond delay="0"/>
                                  </p:stCondLst>
                                  <p:iterate type="lt">
                                    <p:tmPct val="10000"/>
                                  </p:iterate>
                                  <p:childTnLst>
                                    <p:animMotion origin="layout" path="M 0.0 0.0 L 0.0 -0.07213" pathEditMode="relative" ptsTypes="">
                                      <p:cBhvr>
                                        <p:cTn id="354" dur="500" accel="50000" decel="50000" autoRev="1" fill="hold">
                                          <p:stCondLst>
                                            <p:cond delay="0"/>
                                          </p:stCondLst>
                                        </p:cTn>
                                        <p:tgtEl>
                                          <p:spTgt spid="322573"/>
                                        </p:tgtEl>
                                        <p:attrNameLst>
                                          <p:attrName>ppt_x</p:attrName>
                                          <p:attrName>ppt_y</p:attrName>
                                        </p:attrNameLst>
                                      </p:cBhvr>
                                    </p:animMotion>
                                    <p:animRot by="1500000">
                                      <p:cBhvr>
                                        <p:cTn id="355" dur="250" fill="hold">
                                          <p:stCondLst>
                                            <p:cond delay="0"/>
                                          </p:stCondLst>
                                        </p:cTn>
                                        <p:tgtEl>
                                          <p:spTgt spid="322573"/>
                                        </p:tgtEl>
                                        <p:attrNameLst>
                                          <p:attrName>r</p:attrName>
                                        </p:attrNameLst>
                                      </p:cBhvr>
                                    </p:animRot>
                                    <p:animRot by="-1500000">
                                      <p:cBhvr>
                                        <p:cTn id="356" dur="250" fill="hold">
                                          <p:stCondLst>
                                            <p:cond delay="250"/>
                                          </p:stCondLst>
                                        </p:cTn>
                                        <p:tgtEl>
                                          <p:spTgt spid="322573"/>
                                        </p:tgtEl>
                                        <p:attrNameLst>
                                          <p:attrName>r</p:attrName>
                                        </p:attrNameLst>
                                      </p:cBhvr>
                                    </p:animRot>
                                    <p:animRot by="-1500000">
                                      <p:cBhvr>
                                        <p:cTn id="357" dur="250" fill="hold">
                                          <p:stCondLst>
                                            <p:cond delay="500"/>
                                          </p:stCondLst>
                                        </p:cTn>
                                        <p:tgtEl>
                                          <p:spTgt spid="322573"/>
                                        </p:tgtEl>
                                        <p:attrNameLst>
                                          <p:attrName>r</p:attrName>
                                        </p:attrNameLst>
                                      </p:cBhvr>
                                    </p:animRot>
                                    <p:animRot by="1500000">
                                      <p:cBhvr>
                                        <p:cTn id="358" dur="250" fill="hold">
                                          <p:stCondLst>
                                            <p:cond delay="750"/>
                                          </p:stCondLst>
                                        </p:cTn>
                                        <p:tgtEl>
                                          <p:spTgt spid="32257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73" grpId="0"/>
      <p:bldP spid="322573" grpId="1"/>
      <p:bldP spid="322574" grpId="0" animBg="1"/>
      <p:bldP spid="322575" grpId="0"/>
      <p:bldP spid="322576" grpId="0"/>
      <p:bldP spid="322577" grpId="0"/>
      <p:bldP spid="322578" grpId="0"/>
      <p:bldP spid="322579" grpId="0"/>
      <p:bldP spid="322580" grpId="0" animBg="1"/>
      <p:bldP spid="322582" grpId="0"/>
      <p:bldP spid="322583" grpId="0"/>
      <p:bldP spid="322584" grpId="0"/>
      <p:bldP spid="322585" grpId="0" animBg="1"/>
      <p:bldP spid="322586" grpId="0"/>
      <p:bldP spid="322587" grpId="0" animBg="1"/>
      <p:bldP spid="322588" grpId="0"/>
      <p:bldP spid="322589" grpId="0"/>
      <p:bldP spid="322590" grpId="0"/>
      <p:bldP spid="322591" grpId="0" animBg="1"/>
      <p:bldP spid="322591" grpId="1" animBg="1"/>
      <p:bldP spid="322591" grpId="2" animBg="1"/>
      <p:bldP spid="322592" grpId="0"/>
      <p:bldP spid="322592" grpId="1"/>
      <p:bldP spid="322592" grpId="2"/>
      <p:bldP spid="322593" grpId="0"/>
      <p:bldP spid="322593" grpId="1"/>
      <p:bldP spid="322593" grpId="2"/>
      <p:bldP spid="322594" grpId="0" animBg="1"/>
      <p:bldP spid="322595" grpId="0"/>
      <p:bldP spid="322596" grpId="0"/>
      <p:bldP spid="322597" grpId="0"/>
      <p:bldP spid="322598" grpId="0" animBg="1"/>
      <p:bldP spid="322599" grpId="0"/>
      <p:bldP spid="322600" grpId="0"/>
      <p:bldP spid="322601" grpId="0"/>
      <p:bldP spid="322602" grpId="0" animBg="1"/>
      <p:bldP spid="322602" grpId="1" animBg="1"/>
      <p:bldP spid="322602" grpId="2" animBg="1"/>
      <p:bldP spid="322603" grpId="0"/>
      <p:bldP spid="322603" grpId="1"/>
      <p:bldP spid="322603" grpId="2"/>
      <p:bldP spid="322604" grpId="0"/>
      <p:bldP spid="322604" grpId="1"/>
      <p:bldP spid="322604" grpId="2"/>
      <p:bldP spid="322605" grpId="0"/>
      <p:bldP spid="322606" grpId="0" animBg="1"/>
      <p:bldP spid="322608" grpId="0"/>
      <p:bldP spid="322610" grpId="0"/>
      <p:bldP spid="322611" grpId="0"/>
      <p:bldP spid="322612" grpId="0" animBg="1"/>
      <p:bldP spid="322613" grpId="0"/>
      <p:bldP spid="322614" grpId="0"/>
      <p:bldP spid="322617" grpId="0" animBg="1"/>
      <p:bldP spid="322618" grpId="0"/>
      <p:bldP spid="322619" grpId="0"/>
      <p:bldP spid="322620" grpId="0"/>
      <p:bldP spid="322621" grpId="0" animBg="1"/>
      <p:bldP spid="322622" grpId="0"/>
      <p:bldP spid="322623" grpId="0"/>
      <p:bldP spid="322624" grpId="0"/>
      <p:bldP spid="322625" grpId="0"/>
      <p:bldP spid="3226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84" name="Text Box 60"/>
          <p:cNvSpPr txBox="1">
            <a:spLocks noChangeArrowheads="1"/>
          </p:cNvSpPr>
          <p:nvPr/>
        </p:nvSpPr>
        <p:spPr bwMode="auto">
          <a:xfrm>
            <a:off x="304800" y="2143125"/>
            <a:ext cx="8382000" cy="2308225"/>
          </a:xfrm>
          <a:prstGeom prst="rect">
            <a:avLst/>
          </a:prstGeom>
          <a:solidFill>
            <a:srgbClr val="FFCCFF"/>
          </a:solidFill>
          <a:ln w="38100" cmpd="dbl">
            <a:solidFill>
              <a:srgbClr val="000000"/>
            </a:solidFill>
            <a:miter lim="800000"/>
            <a:headEnd/>
            <a:tailEnd/>
          </a:ln>
        </p:spPr>
        <p:txBody>
          <a:bodyPr>
            <a:spAutoFit/>
          </a:bodyPr>
          <a:lstStyle/>
          <a:p>
            <a:r>
              <a:rPr lang="en-US" sz="3600" b="1">
                <a:solidFill>
                  <a:srgbClr val="000000"/>
                </a:solidFill>
              </a:rPr>
              <a:t>  Muốn so sánh hai phân số khác mẫu số, ta có thể quy đồng mẫu số hai phân số đó, rồi so sánh các tử số của hai phân số mới.</a:t>
            </a:r>
          </a:p>
        </p:txBody>
      </p:sp>
      <p:sp>
        <p:nvSpPr>
          <p:cNvPr id="410697" name="Text Box 73"/>
          <p:cNvSpPr txBox="1">
            <a:spLocks noChangeArrowheads="1"/>
          </p:cNvSpPr>
          <p:nvPr/>
        </p:nvSpPr>
        <p:spPr bwMode="auto">
          <a:xfrm>
            <a:off x="304800" y="1152525"/>
            <a:ext cx="8382000" cy="646113"/>
          </a:xfrm>
          <a:prstGeom prst="rect">
            <a:avLst/>
          </a:prstGeom>
          <a:solidFill>
            <a:srgbClr val="FFCCFF"/>
          </a:solidFill>
          <a:ln w="38100" cmpd="dbl">
            <a:solidFill>
              <a:srgbClr val="000000"/>
            </a:solidFill>
            <a:miter lim="800000"/>
            <a:headEnd/>
            <a:tailEnd/>
          </a:ln>
        </p:spPr>
        <p:txBody>
          <a:bodyPr>
            <a:spAutoFit/>
          </a:bodyPr>
          <a:lstStyle/>
          <a:p>
            <a:r>
              <a:rPr lang="en-US" sz="3600" b="1">
                <a:solidFill>
                  <a:srgbClr val="000000"/>
                </a:solidFill>
              </a:rPr>
              <a:t>So sánh hai phân số khác mẫu số:</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lt">
                                    <p:tmPct val="0"/>
                                  </p:iterate>
                                  <p:childTnLst>
                                    <p:set>
                                      <p:cBhvr>
                                        <p:cTn id="6" dur="1" fill="hold">
                                          <p:stCondLst>
                                            <p:cond delay="0"/>
                                          </p:stCondLst>
                                        </p:cTn>
                                        <p:tgtEl>
                                          <p:spTgt spid="410697"/>
                                        </p:tgtEl>
                                        <p:attrNameLst>
                                          <p:attrName>style.visibility</p:attrName>
                                        </p:attrNameLst>
                                      </p:cBhvr>
                                      <p:to>
                                        <p:strVal val="visible"/>
                                      </p:to>
                                    </p:set>
                                    <p:animEffect transition="in" filter="wipe(left)">
                                      <p:cBhvr>
                                        <p:cTn id="7" dur="500"/>
                                        <p:tgtEl>
                                          <p:spTgt spid="4106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10684"/>
                                        </p:tgtEl>
                                        <p:attrNameLst>
                                          <p:attrName>style.visibility</p:attrName>
                                        </p:attrNameLst>
                                      </p:cBhvr>
                                      <p:to>
                                        <p:strVal val="visible"/>
                                      </p:to>
                                    </p:set>
                                    <p:animEffect transition="in" filter="wipe(right)">
                                      <p:cBhvr>
                                        <p:cTn id="12" dur="500"/>
                                        <p:tgtEl>
                                          <p:spTgt spid="410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84" grpId="0" animBg="1"/>
      <p:bldP spid="41069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4"/>
          <p:cNvSpPr>
            <a:spLocks noChangeArrowheads="1" noChangeShapeType="1" noTextEdit="1"/>
          </p:cNvSpPr>
          <p:nvPr/>
        </p:nvSpPr>
        <p:spPr bwMode="auto">
          <a:xfrm>
            <a:off x="1676400" y="1295400"/>
            <a:ext cx="5867400" cy="1066800"/>
          </a:xfrm>
          <a:prstGeom prst="rect">
            <a:avLst/>
          </a:prstGeom>
        </p:spPr>
        <p:txBody>
          <a:bodyPr wrap="none" fromWordArt="1">
            <a:prstTxWarp prst="textPlain">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b="1" kern="10">
                <a:ln w="9525">
                  <a:round/>
                  <a:headEnd/>
                  <a:tailEnd/>
                </a:ln>
                <a:solidFill>
                  <a:srgbClr val="00FF00"/>
                </a:solidFill>
                <a:latin typeface="Arial"/>
                <a:cs typeface="Arial"/>
              </a:rPr>
              <a:t>II- LUYỆN TẬP</a:t>
            </a:r>
          </a:p>
        </p:txBody>
      </p:sp>
      <p:pic>
        <p:nvPicPr>
          <p:cNvPr id="8195" name="Picture 5" descr="BOOKS"/>
          <p:cNvPicPr>
            <a:picLocks noChangeAspect="1" noChangeArrowheads="1"/>
          </p:cNvPicPr>
          <p:nvPr/>
        </p:nvPicPr>
        <p:blipFill>
          <a:blip r:embed="rId2"/>
          <a:srcRect/>
          <a:stretch>
            <a:fillRect/>
          </a:stretch>
        </p:blipFill>
        <p:spPr bwMode="auto">
          <a:xfrm>
            <a:off x="2514600" y="3657600"/>
            <a:ext cx="3505200" cy="251460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685800" y="152400"/>
            <a:ext cx="4872038" cy="584200"/>
          </a:xfrm>
          <a:prstGeom prst="rect">
            <a:avLst/>
          </a:prstGeom>
          <a:noFill/>
          <a:ln w="9525">
            <a:noFill/>
            <a:miter lim="800000"/>
            <a:headEnd/>
            <a:tailEnd/>
          </a:ln>
        </p:spPr>
        <p:txBody>
          <a:bodyPr wrap="none">
            <a:spAutoFit/>
          </a:bodyPr>
          <a:lstStyle/>
          <a:p>
            <a:r>
              <a:rPr lang="en-US" sz="3200" b="1">
                <a:solidFill>
                  <a:srgbClr val="FF0000"/>
                </a:solidFill>
              </a:rPr>
              <a:t>1/ So sánh hai phân số :</a:t>
            </a:r>
          </a:p>
        </p:txBody>
      </p:sp>
      <p:sp>
        <p:nvSpPr>
          <p:cNvPr id="340997" name="Text Box 5"/>
          <p:cNvSpPr txBox="1">
            <a:spLocks noChangeArrowheads="1"/>
          </p:cNvSpPr>
          <p:nvPr/>
        </p:nvSpPr>
        <p:spPr bwMode="auto">
          <a:xfrm>
            <a:off x="457200" y="1352550"/>
            <a:ext cx="584200" cy="523875"/>
          </a:xfrm>
          <a:prstGeom prst="rect">
            <a:avLst/>
          </a:prstGeom>
          <a:noFill/>
          <a:ln w="9525">
            <a:noFill/>
            <a:miter lim="800000"/>
            <a:headEnd/>
            <a:tailEnd/>
          </a:ln>
        </p:spPr>
        <p:txBody>
          <a:bodyPr wrap="none">
            <a:spAutoFit/>
          </a:bodyPr>
          <a:lstStyle/>
          <a:p>
            <a:r>
              <a:rPr lang="en-US" sz="2800" b="1">
                <a:solidFill>
                  <a:srgbClr val="FF3300"/>
                </a:solidFill>
              </a:rPr>
              <a:t>a/ </a:t>
            </a:r>
          </a:p>
        </p:txBody>
      </p:sp>
      <p:sp>
        <p:nvSpPr>
          <p:cNvPr id="340999" name="Line 7"/>
          <p:cNvSpPr>
            <a:spLocks noChangeShapeType="1"/>
          </p:cNvSpPr>
          <p:nvPr/>
        </p:nvSpPr>
        <p:spPr bwMode="auto">
          <a:xfrm>
            <a:off x="930275" y="1671638"/>
            <a:ext cx="609600" cy="0"/>
          </a:xfrm>
          <a:prstGeom prst="line">
            <a:avLst/>
          </a:prstGeom>
          <a:noFill/>
          <a:ln w="9525">
            <a:solidFill>
              <a:schemeClr val="tx1"/>
            </a:solidFill>
            <a:round/>
            <a:headEnd/>
            <a:tailEnd/>
          </a:ln>
        </p:spPr>
        <p:txBody>
          <a:bodyPr/>
          <a:lstStyle/>
          <a:p>
            <a:endParaRPr lang="en-US"/>
          </a:p>
        </p:txBody>
      </p:sp>
      <p:sp>
        <p:nvSpPr>
          <p:cNvPr id="341000" name="Text Box 8"/>
          <p:cNvSpPr txBox="1">
            <a:spLocks noChangeArrowheads="1"/>
          </p:cNvSpPr>
          <p:nvPr/>
        </p:nvSpPr>
        <p:spPr bwMode="auto">
          <a:xfrm>
            <a:off x="1085850" y="1185863"/>
            <a:ext cx="385763" cy="523875"/>
          </a:xfrm>
          <a:prstGeom prst="rect">
            <a:avLst/>
          </a:prstGeom>
          <a:noFill/>
          <a:ln w="9525">
            <a:noFill/>
            <a:miter lim="800000"/>
            <a:headEnd/>
            <a:tailEnd/>
          </a:ln>
        </p:spPr>
        <p:txBody>
          <a:bodyPr wrap="none">
            <a:spAutoFit/>
          </a:bodyPr>
          <a:lstStyle/>
          <a:p>
            <a:r>
              <a:rPr lang="en-US" sz="2800"/>
              <a:t>3</a:t>
            </a:r>
          </a:p>
        </p:txBody>
      </p:sp>
      <p:sp>
        <p:nvSpPr>
          <p:cNvPr id="341001" name="Text Box 9"/>
          <p:cNvSpPr txBox="1">
            <a:spLocks noChangeArrowheads="1"/>
          </p:cNvSpPr>
          <p:nvPr/>
        </p:nvSpPr>
        <p:spPr bwMode="auto">
          <a:xfrm>
            <a:off x="1044575" y="1652588"/>
            <a:ext cx="385763" cy="523875"/>
          </a:xfrm>
          <a:prstGeom prst="rect">
            <a:avLst/>
          </a:prstGeom>
          <a:noFill/>
          <a:ln w="9525">
            <a:noFill/>
            <a:miter lim="800000"/>
            <a:headEnd/>
            <a:tailEnd/>
          </a:ln>
        </p:spPr>
        <p:txBody>
          <a:bodyPr wrap="none">
            <a:spAutoFit/>
          </a:bodyPr>
          <a:lstStyle/>
          <a:p>
            <a:r>
              <a:rPr lang="en-US" sz="2800"/>
              <a:t>4</a:t>
            </a:r>
          </a:p>
        </p:txBody>
      </p:sp>
      <p:sp>
        <p:nvSpPr>
          <p:cNvPr id="341002" name="Text Box 10"/>
          <p:cNvSpPr txBox="1">
            <a:spLocks noChangeArrowheads="1"/>
          </p:cNvSpPr>
          <p:nvPr/>
        </p:nvSpPr>
        <p:spPr bwMode="auto">
          <a:xfrm>
            <a:off x="1657350" y="1370013"/>
            <a:ext cx="509588" cy="461962"/>
          </a:xfrm>
          <a:prstGeom prst="rect">
            <a:avLst/>
          </a:prstGeom>
          <a:noFill/>
          <a:ln w="9525">
            <a:noFill/>
            <a:miter lim="800000"/>
            <a:headEnd/>
            <a:tailEnd/>
          </a:ln>
        </p:spPr>
        <p:txBody>
          <a:bodyPr wrap="none">
            <a:spAutoFit/>
          </a:bodyPr>
          <a:lstStyle/>
          <a:p>
            <a:r>
              <a:rPr lang="en-US" sz="2400"/>
              <a:t>và</a:t>
            </a:r>
          </a:p>
        </p:txBody>
      </p:sp>
      <p:sp>
        <p:nvSpPr>
          <p:cNvPr id="341003" name="Line 11"/>
          <p:cNvSpPr>
            <a:spLocks noChangeShapeType="1"/>
          </p:cNvSpPr>
          <p:nvPr/>
        </p:nvSpPr>
        <p:spPr bwMode="auto">
          <a:xfrm>
            <a:off x="2225675" y="1671638"/>
            <a:ext cx="609600" cy="0"/>
          </a:xfrm>
          <a:prstGeom prst="line">
            <a:avLst/>
          </a:prstGeom>
          <a:noFill/>
          <a:ln w="9525">
            <a:solidFill>
              <a:schemeClr val="tx1"/>
            </a:solidFill>
            <a:round/>
            <a:headEnd/>
            <a:tailEnd/>
          </a:ln>
        </p:spPr>
        <p:txBody>
          <a:bodyPr/>
          <a:lstStyle/>
          <a:p>
            <a:endParaRPr lang="en-US"/>
          </a:p>
        </p:txBody>
      </p:sp>
      <p:sp>
        <p:nvSpPr>
          <p:cNvPr id="341004" name="Text Box 12"/>
          <p:cNvSpPr txBox="1">
            <a:spLocks noChangeArrowheads="1"/>
          </p:cNvSpPr>
          <p:nvPr/>
        </p:nvSpPr>
        <p:spPr bwMode="auto">
          <a:xfrm>
            <a:off x="2339975" y="1176338"/>
            <a:ext cx="385763" cy="523875"/>
          </a:xfrm>
          <a:prstGeom prst="rect">
            <a:avLst/>
          </a:prstGeom>
          <a:noFill/>
          <a:ln w="9525">
            <a:noFill/>
            <a:miter lim="800000"/>
            <a:headEnd/>
            <a:tailEnd/>
          </a:ln>
        </p:spPr>
        <p:txBody>
          <a:bodyPr wrap="none">
            <a:spAutoFit/>
          </a:bodyPr>
          <a:lstStyle/>
          <a:p>
            <a:r>
              <a:rPr lang="en-US" sz="2800"/>
              <a:t>4</a:t>
            </a:r>
          </a:p>
        </p:txBody>
      </p:sp>
      <p:sp>
        <p:nvSpPr>
          <p:cNvPr id="341005" name="Text Box 13"/>
          <p:cNvSpPr txBox="1">
            <a:spLocks noChangeArrowheads="1"/>
          </p:cNvSpPr>
          <p:nvPr/>
        </p:nvSpPr>
        <p:spPr bwMode="auto">
          <a:xfrm>
            <a:off x="2339975" y="1633538"/>
            <a:ext cx="385763" cy="523875"/>
          </a:xfrm>
          <a:prstGeom prst="rect">
            <a:avLst/>
          </a:prstGeom>
          <a:noFill/>
          <a:ln w="9525">
            <a:noFill/>
            <a:miter lim="800000"/>
            <a:headEnd/>
            <a:tailEnd/>
          </a:ln>
        </p:spPr>
        <p:txBody>
          <a:bodyPr wrap="none">
            <a:spAutoFit/>
          </a:bodyPr>
          <a:lstStyle/>
          <a:p>
            <a:r>
              <a:rPr lang="en-US" sz="2800"/>
              <a:t>5</a:t>
            </a:r>
          </a:p>
        </p:txBody>
      </p:sp>
      <p:sp>
        <p:nvSpPr>
          <p:cNvPr id="341007" name="Text Box 15"/>
          <p:cNvSpPr txBox="1">
            <a:spLocks noChangeArrowheads="1"/>
          </p:cNvSpPr>
          <p:nvPr/>
        </p:nvSpPr>
        <p:spPr bwMode="auto">
          <a:xfrm>
            <a:off x="3429000" y="1419225"/>
            <a:ext cx="603250" cy="523875"/>
          </a:xfrm>
          <a:prstGeom prst="rect">
            <a:avLst/>
          </a:prstGeom>
          <a:noFill/>
          <a:ln w="9525">
            <a:noFill/>
            <a:miter lim="800000"/>
            <a:headEnd/>
            <a:tailEnd/>
          </a:ln>
        </p:spPr>
        <p:txBody>
          <a:bodyPr wrap="none">
            <a:spAutoFit/>
          </a:bodyPr>
          <a:lstStyle/>
          <a:p>
            <a:r>
              <a:rPr lang="en-US" sz="2800" b="1">
                <a:solidFill>
                  <a:srgbClr val="FF3300"/>
                </a:solidFill>
              </a:rPr>
              <a:t>b/ </a:t>
            </a:r>
          </a:p>
        </p:txBody>
      </p:sp>
      <p:sp>
        <p:nvSpPr>
          <p:cNvPr id="341008" name="Line 16"/>
          <p:cNvSpPr>
            <a:spLocks noChangeShapeType="1"/>
          </p:cNvSpPr>
          <p:nvPr/>
        </p:nvSpPr>
        <p:spPr bwMode="auto">
          <a:xfrm>
            <a:off x="3810000" y="1709738"/>
            <a:ext cx="609600" cy="0"/>
          </a:xfrm>
          <a:prstGeom prst="line">
            <a:avLst/>
          </a:prstGeom>
          <a:noFill/>
          <a:ln w="9525">
            <a:solidFill>
              <a:schemeClr val="tx1"/>
            </a:solidFill>
            <a:round/>
            <a:headEnd/>
            <a:tailEnd/>
          </a:ln>
        </p:spPr>
        <p:txBody>
          <a:bodyPr/>
          <a:lstStyle/>
          <a:p>
            <a:endParaRPr lang="en-US"/>
          </a:p>
        </p:txBody>
      </p:sp>
      <p:sp>
        <p:nvSpPr>
          <p:cNvPr id="341009" name="Text Box 17"/>
          <p:cNvSpPr txBox="1">
            <a:spLocks noChangeArrowheads="1"/>
          </p:cNvSpPr>
          <p:nvPr/>
        </p:nvSpPr>
        <p:spPr bwMode="auto">
          <a:xfrm>
            <a:off x="3965575" y="1223963"/>
            <a:ext cx="385763" cy="523875"/>
          </a:xfrm>
          <a:prstGeom prst="rect">
            <a:avLst/>
          </a:prstGeom>
          <a:noFill/>
          <a:ln w="9525">
            <a:noFill/>
            <a:miter lim="800000"/>
            <a:headEnd/>
            <a:tailEnd/>
          </a:ln>
        </p:spPr>
        <p:txBody>
          <a:bodyPr wrap="none">
            <a:spAutoFit/>
          </a:bodyPr>
          <a:lstStyle/>
          <a:p>
            <a:r>
              <a:rPr lang="en-US" sz="2800"/>
              <a:t>5</a:t>
            </a:r>
          </a:p>
        </p:txBody>
      </p:sp>
      <p:sp>
        <p:nvSpPr>
          <p:cNvPr id="341010" name="Text Box 18"/>
          <p:cNvSpPr txBox="1">
            <a:spLocks noChangeArrowheads="1"/>
          </p:cNvSpPr>
          <p:nvPr/>
        </p:nvSpPr>
        <p:spPr bwMode="auto">
          <a:xfrm>
            <a:off x="3924300" y="1690688"/>
            <a:ext cx="385763" cy="523875"/>
          </a:xfrm>
          <a:prstGeom prst="rect">
            <a:avLst/>
          </a:prstGeom>
          <a:noFill/>
          <a:ln w="9525">
            <a:noFill/>
            <a:miter lim="800000"/>
            <a:headEnd/>
            <a:tailEnd/>
          </a:ln>
        </p:spPr>
        <p:txBody>
          <a:bodyPr wrap="none">
            <a:spAutoFit/>
          </a:bodyPr>
          <a:lstStyle/>
          <a:p>
            <a:r>
              <a:rPr lang="en-US" sz="2800"/>
              <a:t>6</a:t>
            </a:r>
          </a:p>
        </p:txBody>
      </p:sp>
      <p:sp>
        <p:nvSpPr>
          <p:cNvPr id="341011" name="Text Box 19"/>
          <p:cNvSpPr txBox="1">
            <a:spLocks noChangeArrowheads="1"/>
          </p:cNvSpPr>
          <p:nvPr/>
        </p:nvSpPr>
        <p:spPr bwMode="auto">
          <a:xfrm>
            <a:off x="4537075" y="1408113"/>
            <a:ext cx="509588" cy="461962"/>
          </a:xfrm>
          <a:prstGeom prst="rect">
            <a:avLst/>
          </a:prstGeom>
          <a:noFill/>
          <a:ln w="9525">
            <a:noFill/>
            <a:miter lim="800000"/>
            <a:headEnd/>
            <a:tailEnd/>
          </a:ln>
        </p:spPr>
        <p:txBody>
          <a:bodyPr wrap="none">
            <a:spAutoFit/>
          </a:bodyPr>
          <a:lstStyle/>
          <a:p>
            <a:r>
              <a:rPr lang="en-US" sz="2400"/>
              <a:t>và</a:t>
            </a:r>
          </a:p>
        </p:txBody>
      </p:sp>
      <p:sp>
        <p:nvSpPr>
          <p:cNvPr id="341012" name="Line 20"/>
          <p:cNvSpPr>
            <a:spLocks noChangeShapeType="1"/>
          </p:cNvSpPr>
          <p:nvPr/>
        </p:nvSpPr>
        <p:spPr bwMode="auto">
          <a:xfrm>
            <a:off x="5105400" y="1709738"/>
            <a:ext cx="609600" cy="0"/>
          </a:xfrm>
          <a:prstGeom prst="line">
            <a:avLst/>
          </a:prstGeom>
          <a:noFill/>
          <a:ln w="9525">
            <a:solidFill>
              <a:schemeClr val="tx1"/>
            </a:solidFill>
            <a:round/>
            <a:headEnd/>
            <a:tailEnd/>
          </a:ln>
        </p:spPr>
        <p:txBody>
          <a:bodyPr/>
          <a:lstStyle/>
          <a:p>
            <a:endParaRPr lang="en-US"/>
          </a:p>
        </p:txBody>
      </p:sp>
      <p:sp>
        <p:nvSpPr>
          <p:cNvPr id="341013" name="Text Box 21"/>
          <p:cNvSpPr txBox="1">
            <a:spLocks noChangeArrowheads="1"/>
          </p:cNvSpPr>
          <p:nvPr/>
        </p:nvSpPr>
        <p:spPr bwMode="auto">
          <a:xfrm>
            <a:off x="5219700" y="1214438"/>
            <a:ext cx="385763" cy="523875"/>
          </a:xfrm>
          <a:prstGeom prst="rect">
            <a:avLst/>
          </a:prstGeom>
          <a:noFill/>
          <a:ln w="9525">
            <a:noFill/>
            <a:miter lim="800000"/>
            <a:headEnd/>
            <a:tailEnd/>
          </a:ln>
        </p:spPr>
        <p:txBody>
          <a:bodyPr wrap="none">
            <a:spAutoFit/>
          </a:bodyPr>
          <a:lstStyle/>
          <a:p>
            <a:r>
              <a:rPr lang="en-US" sz="2800"/>
              <a:t>7</a:t>
            </a:r>
          </a:p>
        </p:txBody>
      </p:sp>
      <p:sp>
        <p:nvSpPr>
          <p:cNvPr id="341014" name="Text Box 22"/>
          <p:cNvSpPr txBox="1">
            <a:spLocks noChangeArrowheads="1"/>
          </p:cNvSpPr>
          <p:nvPr/>
        </p:nvSpPr>
        <p:spPr bwMode="auto">
          <a:xfrm>
            <a:off x="5219700" y="1671638"/>
            <a:ext cx="385763" cy="523875"/>
          </a:xfrm>
          <a:prstGeom prst="rect">
            <a:avLst/>
          </a:prstGeom>
          <a:noFill/>
          <a:ln w="9525">
            <a:noFill/>
            <a:miter lim="800000"/>
            <a:headEnd/>
            <a:tailEnd/>
          </a:ln>
        </p:spPr>
        <p:txBody>
          <a:bodyPr wrap="none">
            <a:spAutoFit/>
          </a:bodyPr>
          <a:lstStyle/>
          <a:p>
            <a:r>
              <a:rPr lang="en-US" sz="2800"/>
              <a:t>8</a:t>
            </a:r>
          </a:p>
        </p:txBody>
      </p:sp>
      <p:sp>
        <p:nvSpPr>
          <p:cNvPr id="341015" name="Text Box 23"/>
          <p:cNvSpPr txBox="1">
            <a:spLocks noChangeArrowheads="1"/>
          </p:cNvSpPr>
          <p:nvPr/>
        </p:nvSpPr>
        <p:spPr bwMode="auto">
          <a:xfrm>
            <a:off x="6248400" y="1390650"/>
            <a:ext cx="584200" cy="523875"/>
          </a:xfrm>
          <a:prstGeom prst="rect">
            <a:avLst/>
          </a:prstGeom>
          <a:noFill/>
          <a:ln w="9525">
            <a:noFill/>
            <a:miter lim="800000"/>
            <a:headEnd/>
            <a:tailEnd/>
          </a:ln>
        </p:spPr>
        <p:txBody>
          <a:bodyPr wrap="none">
            <a:spAutoFit/>
          </a:bodyPr>
          <a:lstStyle/>
          <a:p>
            <a:r>
              <a:rPr lang="en-US" sz="2800" b="1">
                <a:solidFill>
                  <a:srgbClr val="FF3300"/>
                </a:solidFill>
              </a:rPr>
              <a:t>c/ </a:t>
            </a:r>
          </a:p>
        </p:txBody>
      </p:sp>
      <p:sp>
        <p:nvSpPr>
          <p:cNvPr id="341016" name="Line 24"/>
          <p:cNvSpPr>
            <a:spLocks noChangeShapeType="1"/>
          </p:cNvSpPr>
          <p:nvPr/>
        </p:nvSpPr>
        <p:spPr bwMode="auto">
          <a:xfrm>
            <a:off x="6700838" y="1714500"/>
            <a:ext cx="609600" cy="0"/>
          </a:xfrm>
          <a:prstGeom prst="line">
            <a:avLst/>
          </a:prstGeom>
          <a:noFill/>
          <a:ln w="9525">
            <a:solidFill>
              <a:schemeClr val="tx1"/>
            </a:solidFill>
            <a:round/>
            <a:headEnd/>
            <a:tailEnd/>
          </a:ln>
        </p:spPr>
        <p:txBody>
          <a:bodyPr/>
          <a:lstStyle/>
          <a:p>
            <a:endParaRPr lang="en-US"/>
          </a:p>
        </p:txBody>
      </p:sp>
      <p:sp>
        <p:nvSpPr>
          <p:cNvPr id="341017" name="Text Box 25"/>
          <p:cNvSpPr txBox="1">
            <a:spLocks noChangeArrowheads="1"/>
          </p:cNvSpPr>
          <p:nvPr/>
        </p:nvSpPr>
        <p:spPr bwMode="auto">
          <a:xfrm>
            <a:off x="6856413" y="1228725"/>
            <a:ext cx="385762" cy="523875"/>
          </a:xfrm>
          <a:prstGeom prst="rect">
            <a:avLst/>
          </a:prstGeom>
          <a:noFill/>
          <a:ln w="9525">
            <a:noFill/>
            <a:miter lim="800000"/>
            <a:headEnd/>
            <a:tailEnd/>
          </a:ln>
        </p:spPr>
        <p:txBody>
          <a:bodyPr wrap="none">
            <a:spAutoFit/>
          </a:bodyPr>
          <a:lstStyle/>
          <a:p>
            <a:r>
              <a:rPr lang="en-US" sz="2800"/>
              <a:t>2</a:t>
            </a:r>
          </a:p>
        </p:txBody>
      </p:sp>
      <p:sp>
        <p:nvSpPr>
          <p:cNvPr id="341018" name="Text Box 26"/>
          <p:cNvSpPr txBox="1">
            <a:spLocks noChangeArrowheads="1"/>
          </p:cNvSpPr>
          <p:nvPr/>
        </p:nvSpPr>
        <p:spPr bwMode="auto">
          <a:xfrm>
            <a:off x="6815138" y="1695450"/>
            <a:ext cx="385762" cy="523875"/>
          </a:xfrm>
          <a:prstGeom prst="rect">
            <a:avLst/>
          </a:prstGeom>
          <a:noFill/>
          <a:ln w="9525">
            <a:noFill/>
            <a:miter lim="800000"/>
            <a:headEnd/>
            <a:tailEnd/>
          </a:ln>
        </p:spPr>
        <p:txBody>
          <a:bodyPr wrap="none">
            <a:spAutoFit/>
          </a:bodyPr>
          <a:lstStyle/>
          <a:p>
            <a:r>
              <a:rPr lang="en-US" sz="2800"/>
              <a:t>5</a:t>
            </a:r>
          </a:p>
        </p:txBody>
      </p:sp>
      <p:sp>
        <p:nvSpPr>
          <p:cNvPr id="341019" name="Text Box 27"/>
          <p:cNvSpPr txBox="1">
            <a:spLocks noChangeArrowheads="1"/>
          </p:cNvSpPr>
          <p:nvPr/>
        </p:nvSpPr>
        <p:spPr bwMode="auto">
          <a:xfrm>
            <a:off x="7427913" y="1412875"/>
            <a:ext cx="509587" cy="461963"/>
          </a:xfrm>
          <a:prstGeom prst="rect">
            <a:avLst/>
          </a:prstGeom>
          <a:noFill/>
          <a:ln w="9525">
            <a:noFill/>
            <a:miter lim="800000"/>
            <a:headEnd/>
            <a:tailEnd/>
          </a:ln>
        </p:spPr>
        <p:txBody>
          <a:bodyPr wrap="none">
            <a:spAutoFit/>
          </a:bodyPr>
          <a:lstStyle/>
          <a:p>
            <a:r>
              <a:rPr lang="en-US" sz="2400"/>
              <a:t>và</a:t>
            </a:r>
          </a:p>
        </p:txBody>
      </p:sp>
      <p:sp>
        <p:nvSpPr>
          <p:cNvPr id="341020" name="Line 28"/>
          <p:cNvSpPr>
            <a:spLocks noChangeShapeType="1"/>
          </p:cNvSpPr>
          <p:nvPr/>
        </p:nvSpPr>
        <p:spPr bwMode="auto">
          <a:xfrm>
            <a:off x="7996238" y="1714500"/>
            <a:ext cx="609600" cy="0"/>
          </a:xfrm>
          <a:prstGeom prst="line">
            <a:avLst/>
          </a:prstGeom>
          <a:noFill/>
          <a:ln w="9525">
            <a:solidFill>
              <a:schemeClr val="tx1"/>
            </a:solidFill>
            <a:round/>
            <a:headEnd/>
            <a:tailEnd/>
          </a:ln>
        </p:spPr>
        <p:txBody>
          <a:bodyPr/>
          <a:lstStyle/>
          <a:p>
            <a:endParaRPr lang="en-US"/>
          </a:p>
        </p:txBody>
      </p:sp>
      <p:sp>
        <p:nvSpPr>
          <p:cNvPr id="341021" name="Text Box 29"/>
          <p:cNvSpPr txBox="1">
            <a:spLocks noChangeArrowheads="1"/>
          </p:cNvSpPr>
          <p:nvPr/>
        </p:nvSpPr>
        <p:spPr bwMode="auto">
          <a:xfrm>
            <a:off x="8110538" y="1219200"/>
            <a:ext cx="385762" cy="523875"/>
          </a:xfrm>
          <a:prstGeom prst="rect">
            <a:avLst/>
          </a:prstGeom>
          <a:noFill/>
          <a:ln w="9525">
            <a:noFill/>
            <a:miter lim="800000"/>
            <a:headEnd/>
            <a:tailEnd/>
          </a:ln>
        </p:spPr>
        <p:txBody>
          <a:bodyPr wrap="none">
            <a:spAutoFit/>
          </a:bodyPr>
          <a:lstStyle/>
          <a:p>
            <a:r>
              <a:rPr lang="en-US" sz="2800"/>
              <a:t>3</a:t>
            </a:r>
          </a:p>
        </p:txBody>
      </p:sp>
      <p:sp>
        <p:nvSpPr>
          <p:cNvPr id="341022" name="Text Box 30"/>
          <p:cNvSpPr txBox="1">
            <a:spLocks noChangeArrowheads="1"/>
          </p:cNvSpPr>
          <p:nvPr/>
        </p:nvSpPr>
        <p:spPr bwMode="auto">
          <a:xfrm>
            <a:off x="8053388" y="1676400"/>
            <a:ext cx="585787" cy="523875"/>
          </a:xfrm>
          <a:prstGeom prst="rect">
            <a:avLst/>
          </a:prstGeom>
          <a:noFill/>
          <a:ln w="9525">
            <a:noFill/>
            <a:miter lim="800000"/>
            <a:headEnd/>
            <a:tailEnd/>
          </a:ln>
        </p:spPr>
        <p:txBody>
          <a:bodyPr wrap="none">
            <a:spAutoFit/>
          </a:bodyPr>
          <a:lstStyle/>
          <a:p>
            <a:r>
              <a:rPr lang="en-US" sz="2800"/>
              <a:t>10</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0997"/>
                                        </p:tgtEl>
                                        <p:attrNameLst>
                                          <p:attrName>style.visibility</p:attrName>
                                        </p:attrNameLst>
                                      </p:cBhvr>
                                      <p:to>
                                        <p:strVal val="visible"/>
                                      </p:to>
                                    </p:set>
                                    <p:animEffect transition="in" filter="wipe(left)">
                                      <p:cBhvr>
                                        <p:cTn id="7" dur="500"/>
                                        <p:tgtEl>
                                          <p:spTgt spid="34099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40999"/>
                                        </p:tgtEl>
                                        <p:attrNameLst>
                                          <p:attrName>style.visibility</p:attrName>
                                        </p:attrNameLst>
                                      </p:cBhvr>
                                      <p:to>
                                        <p:strVal val="visible"/>
                                      </p:to>
                                    </p:set>
                                    <p:animEffect transition="in" filter="wipe(left)">
                                      <p:cBhvr>
                                        <p:cTn id="10" dur="500"/>
                                        <p:tgtEl>
                                          <p:spTgt spid="340999"/>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41000"/>
                                        </p:tgtEl>
                                        <p:attrNameLst>
                                          <p:attrName>style.visibility</p:attrName>
                                        </p:attrNameLst>
                                      </p:cBhvr>
                                      <p:to>
                                        <p:strVal val="visible"/>
                                      </p:to>
                                    </p:set>
                                    <p:animEffect transition="in" filter="wipe(left)">
                                      <p:cBhvr>
                                        <p:cTn id="13" dur="500"/>
                                        <p:tgtEl>
                                          <p:spTgt spid="341000"/>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41001"/>
                                        </p:tgtEl>
                                        <p:attrNameLst>
                                          <p:attrName>style.visibility</p:attrName>
                                        </p:attrNameLst>
                                      </p:cBhvr>
                                      <p:to>
                                        <p:strVal val="visible"/>
                                      </p:to>
                                    </p:set>
                                    <p:animEffect transition="in" filter="wipe(left)">
                                      <p:cBhvr>
                                        <p:cTn id="16" dur="500"/>
                                        <p:tgtEl>
                                          <p:spTgt spid="341001"/>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41002"/>
                                        </p:tgtEl>
                                        <p:attrNameLst>
                                          <p:attrName>style.visibility</p:attrName>
                                        </p:attrNameLst>
                                      </p:cBhvr>
                                      <p:to>
                                        <p:strVal val="visible"/>
                                      </p:to>
                                    </p:set>
                                    <p:animEffect transition="in" filter="wipe(left)">
                                      <p:cBhvr>
                                        <p:cTn id="19" dur="500"/>
                                        <p:tgtEl>
                                          <p:spTgt spid="341002"/>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41003"/>
                                        </p:tgtEl>
                                        <p:attrNameLst>
                                          <p:attrName>style.visibility</p:attrName>
                                        </p:attrNameLst>
                                      </p:cBhvr>
                                      <p:to>
                                        <p:strVal val="visible"/>
                                      </p:to>
                                    </p:set>
                                    <p:animEffect transition="in" filter="wipe(left)">
                                      <p:cBhvr>
                                        <p:cTn id="22" dur="500"/>
                                        <p:tgtEl>
                                          <p:spTgt spid="341003"/>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41004"/>
                                        </p:tgtEl>
                                        <p:attrNameLst>
                                          <p:attrName>style.visibility</p:attrName>
                                        </p:attrNameLst>
                                      </p:cBhvr>
                                      <p:to>
                                        <p:strVal val="visible"/>
                                      </p:to>
                                    </p:set>
                                    <p:animEffect transition="in" filter="wipe(left)">
                                      <p:cBhvr>
                                        <p:cTn id="25" dur="500"/>
                                        <p:tgtEl>
                                          <p:spTgt spid="341004"/>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41005"/>
                                        </p:tgtEl>
                                        <p:attrNameLst>
                                          <p:attrName>style.visibility</p:attrName>
                                        </p:attrNameLst>
                                      </p:cBhvr>
                                      <p:to>
                                        <p:strVal val="visible"/>
                                      </p:to>
                                    </p:set>
                                    <p:animEffect transition="in" filter="wipe(left)">
                                      <p:cBhvr>
                                        <p:cTn id="28" dur="500"/>
                                        <p:tgtEl>
                                          <p:spTgt spid="341005"/>
                                        </p:tgtEl>
                                      </p:cBhvr>
                                    </p:animEffect>
                                  </p:childTnLst>
                                </p:cTn>
                              </p:par>
                            </p:childTnLst>
                          </p:cTn>
                        </p:par>
                        <p:par>
                          <p:cTn id="29" fill="hold" nodeType="afterGroup">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341007"/>
                                        </p:tgtEl>
                                        <p:attrNameLst>
                                          <p:attrName>style.visibility</p:attrName>
                                        </p:attrNameLst>
                                      </p:cBhvr>
                                      <p:to>
                                        <p:strVal val="visible"/>
                                      </p:to>
                                    </p:set>
                                    <p:animEffect transition="in" filter="wipe(left)">
                                      <p:cBhvr>
                                        <p:cTn id="32" dur="500"/>
                                        <p:tgtEl>
                                          <p:spTgt spid="341007"/>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41008"/>
                                        </p:tgtEl>
                                        <p:attrNameLst>
                                          <p:attrName>style.visibility</p:attrName>
                                        </p:attrNameLst>
                                      </p:cBhvr>
                                      <p:to>
                                        <p:strVal val="visible"/>
                                      </p:to>
                                    </p:set>
                                    <p:animEffect transition="in" filter="wipe(left)">
                                      <p:cBhvr>
                                        <p:cTn id="35" dur="500"/>
                                        <p:tgtEl>
                                          <p:spTgt spid="341008"/>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341009"/>
                                        </p:tgtEl>
                                        <p:attrNameLst>
                                          <p:attrName>style.visibility</p:attrName>
                                        </p:attrNameLst>
                                      </p:cBhvr>
                                      <p:to>
                                        <p:strVal val="visible"/>
                                      </p:to>
                                    </p:set>
                                    <p:animEffect transition="in" filter="wipe(left)">
                                      <p:cBhvr>
                                        <p:cTn id="38" dur="500"/>
                                        <p:tgtEl>
                                          <p:spTgt spid="341009"/>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341010"/>
                                        </p:tgtEl>
                                        <p:attrNameLst>
                                          <p:attrName>style.visibility</p:attrName>
                                        </p:attrNameLst>
                                      </p:cBhvr>
                                      <p:to>
                                        <p:strVal val="visible"/>
                                      </p:to>
                                    </p:set>
                                    <p:animEffect transition="in" filter="wipe(left)">
                                      <p:cBhvr>
                                        <p:cTn id="41" dur="500"/>
                                        <p:tgtEl>
                                          <p:spTgt spid="341010"/>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341011"/>
                                        </p:tgtEl>
                                        <p:attrNameLst>
                                          <p:attrName>style.visibility</p:attrName>
                                        </p:attrNameLst>
                                      </p:cBhvr>
                                      <p:to>
                                        <p:strVal val="visible"/>
                                      </p:to>
                                    </p:set>
                                    <p:animEffect transition="in" filter="wipe(left)">
                                      <p:cBhvr>
                                        <p:cTn id="44" dur="500"/>
                                        <p:tgtEl>
                                          <p:spTgt spid="341011"/>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341012"/>
                                        </p:tgtEl>
                                        <p:attrNameLst>
                                          <p:attrName>style.visibility</p:attrName>
                                        </p:attrNameLst>
                                      </p:cBhvr>
                                      <p:to>
                                        <p:strVal val="visible"/>
                                      </p:to>
                                    </p:set>
                                    <p:animEffect transition="in" filter="wipe(left)">
                                      <p:cBhvr>
                                        <p:cTn id="47" dur="500"/>
                                        <p:tgtEl>
                                          <p:spTgt spid="341012"/>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341013"/>
                                        </p:tgtEl>
                                        <p:attrNameLst>
                                          <p:attrName>style.visibility</p:attrName>
                                        </p:attrNameLst>
                                      </p:cBhvr>
                                      <p:to>
                                        <p:strVal val="visible"/>
                                      </p:to>
                                    </p:set>
                                    <p:animEffect transition="in" filter="wipe(left)">
                                      <p:cBhvr>
                                        <p:cTn id="50" dur="500"/>
                                        <p:tgtEl>
                                          <p:spTgt spid="341013"/>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341014"/>
                                        </p:tgtEl>
                                        <p:attrNameLst>
                                          <p:attrName>style.visibility</p:attrName>
                                        </p:attrNameLst>
                                      </p:cBhvr>
                                      <p:to>
                                        <p:strVal val="visible"/>
                                      </p:to>
                                    </p:set>
                                    <p:animEffect transition="in" filter="wipe(left)">
                                      <p:cBhvr>
                                        <p:cTn id="53" dur="500"/>
                                        <p:tgtEl>
                                          <p:spTgt spid="341014"/>
                                        </p:tgtEl>
                                      </p:cBhvr>
                                    </p:animEffect>
                                  </p:childTnLst>
                                </p:cTn>
                              </p:par>
                            </p:childTnLst>
                          </p:cTn>
                        </p:par>
                        <p:par>
                          <p:cTn id="54" fill="hold" nodeType="afterGroup">
                            <p:stCondLst>
                              <p:cond delay="1000"/>
                            </p:stCondLst>
                            <p:childTnLst>
                              <p:par>
                                <p:cTn id="55" presetID="22" presetClass="entr" presetSubtype="8" fill="hold" grpId="0" nodeType="afterEffect">
                                  <p:stCondLst>
                                    <p:cond delay="0"/>
                                  </p:stCondLst>
                                  <p:childTnLst>
                                    <p:set>
                                      <p:cBhvr>
                                        <p:cTn id="56" dur="1" fill="hold">
                                          <p:stCondLst>
                                            <p:cond delay="0"/>
                                          </p:stCondLst>
                                        </p:cTn>
                                        <p:tgtEl>
                                          <p:spTgt spid="341015"/>
                                        </p:tgtEl>
                                        <p:attrNameLst>
                                          <p:attrName>style.visibility</p:attrName>
                                        </p:attrNameLst>
                                      </p:cBhvr>
                                      <p:to>
                                        <p:strVal val="visible"/>
                                      </p:to>
                                    </p:set>
                                    <p:animEffect transition="in" filter="wipe(left)">
                                      <p:cBhvr>
                                        <p:cTn id="57" dur="500"/>
                                        <p:tgtEl>
                                          <p:spTgt spid="341015"/>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341016"/>
                                        </p:tgtEl>
                                        <p:attrNameLst>
                                          <p:attrName>style.visibility</p:attrName>
                                        </p:attrNameLst>
                                      </p:cBhvr>
                                      <p:to>
                                        <p:strVal val="visible"/>
                                      </p:to>
                                    </p:set>
                                    <p:animEffect transition="in" filter="wipe(left)">
                                      <p:cBhvr>
                                        <p:cTn id="60" dur="500"/>
                                        <p:tgtEl>
                                          <p:spTgt spid="341016"/>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341017"/>
                                        </p:tgtEl>
                                        <p:attrNameLst>
                                          <p:attrName>style.visibility</p:attrName>
                                        </p:attrNameLst>
                                      </p:cBhvr>
                                      <p:to>
                                        <p:strVal val="visible"/>
                                      </p:to>
                                    </p:set>
                                    <p:animEffect transition="in" filter="wipe(left)">
                                      <p:cBhvr>
                                        <p:cTn id="63" dur="500"/>
                                        <p:tgtEl>
                                          <p:spTgt spid="341017"/>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341018"/>
                                        </p:tgtEl>
                                        <p:attrNameLst>
                                          <p:attrName>style.visibility</p:attrName>
                                        </p:attrNameLst>
                                      </p:cBhvr>
                                      <p:to>
                                        <p:strVal val="visible"/>
                                      </p:to>
                                    </p:set>
                                    <p:animEffect transition="in" filter="wipe(left)">
                                      <p:cBhvr>
                                        <p:cTn id="66" dur="500"/>
                                        <p:tgtEl>
                                          <p:spTgt spid="341018"/>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341019"/>
                                        </p:tgtEl>
                                        <p:attrNameLst>
                                          <p:attrName>style.visibility</p:attrName>
                                        </p:attrNameLst>
                                      </p:cBhvr>
                                      <p:to>
                                        <p:strVal val="visible"/>
                                      </p:to>
                                    </p:set>
                                    <p:animEffect transition="in" filter="wipe(left)">
                                      <p:cBhvr>
                                        <p:cTn id="69" dur="500"/>
                                        <p:tgtEl>
                                          <p:spTgt spid="341019"/>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341020"/>
                                        </p:tgtEl>
                                        <p:attrNameLst>
                                          <p:attrName>style.visibility</p:attrName>
                                        </p:attrNameLst>
                                      </p:cBhvr>
                                      <p:to>
                                        <p:strVal val="visible"/>
                                      </p:to>
                                    </p:set>
                                    <p:animEffect transition="in" filter="wipe(left)">
                                      <p:cBhvr>
                                        <p:cTn id="72" dur="500"/>
                                        <p:tgtEl>
                                          <p:spTgt spid="341020"/>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341021"/>
                                        </p:tgtEl>
                                        <p:attrNameLst>
                                          <p:attrName>style.visibility</p:attrName>
                                        </p:attrNameLst>
                                      </p:cBhvr>
                                      <p:to>
                                        <p:strVal val="visible"/>
                                      </p:to>
                                    </p:set>
                                    <p:animEffect transition="in" filter="wipe(left)">
                                      <p:cBhvr>
                                        <p:cTn id="75" dur="500"/>
                                        <p:tgtEl>
                                          <p:spTgt spid="341021"/>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341022"/>
                                        </p:tgtEl>
                                        <p:attrNameLst>
                                          <p:attrName>style.visibility</p:attrName>
                                        </p:attrNameLst>
                                      </p:cBhvr>
                                      <p:to>
                                        <p:strVal val="visible"/>
                                      </p:to>
                                    </p:set>
                                    <p:animEffect transition="in" filter="wipe(left)">
                                      <p:cBhvr>
                                        <p:cTn id="78" dur="500"/>
                                        <p:tgtEl>
                                          <p:spTgt spid="341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7" grpId="0"/>
      <p:bldP spid="340999" grpId="0" animBg="1"/>
      <p:bldP spid="341000" grpId="0"/>
      <p:bldP spid="341001" grpId="0"/>
      <p:bldP spid="341002" grpId="0"/>
      <p:bldP spid="341003" grpId="0" animBg="1"/>
      <p:bldP spid="341004" grpId="0"/>
      <p:bldP spid="341005" grpId="0"/>
      <p:bldP spid="341007" grpId="0"/>
      <p:bldP spid="341008" grpId="0" animBg="1"/>
      <p:bldP spid="341009" grpId="0"/>
      <p:bldP spid="341010" grpId="0"/>
      <p:bldP spid="341011" grpId="0"/>
      <p:bldP spid="341012" grpId="0" animBg="1"/>
      <p:bldP spid="341013" grpId="0"/>
      <p:bldP spid="341014" grpId="0"/>
      <p:bldP spid="341015" grpId="0"/>
      <p:bldP spid="341016" grpId="0" animBg="1"/>
      <p:bldP spid="341017" grpId="0"/>
      <p:bldP spid="341018" grpId="0"/>
      <p:bldP spid="341019" grpId="0"/>
      <p:bldP spid="341020" grpId="0" animBg="1"/>
      <p:bldP spid="341021" grpId="0"/>
      <p:bldP spid="3410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2133600" y="825500"/>
            <a:ext cx="639763" cy="584200"/>
          </a:xfrm>
          <a:prstGeom prst="rect">
            <a:avLst/>
          </a:prstGeom>
          <a:noFill/>
          <a:ln w="9525">
            <a:noFill/>
            <a:miter lim="800000"/>
            <a:headEnd/>
            <a:tailEnd/>
          </a:ln>
        </p:spPr>
        <p:txBody>
          <a:bodyPr wrap="none">
            <a:spAutoFit/>
          </a:bodyPr>
          <a:lstStyle/>
          <a:p>
            <a:r>
              <a:rPr lang="en-US" sz="3200" b="1">
                <a:solidFill>
                  <a:srgbClr val="FF0000"/>
                </a:solidFill>
              </a:rPr>
              <a:t>a/ </a:t>
            </a:r>
          </a:p>
        </p:txBody>
      </p:sp>
      <p:sp>
        <p:nvSpPr>
          <p:cNvPr id="10243" name="Line 5"/>
          <p:cNvSpPr>
            <a:spLocks noChangeShapeType="1"/>
          </p:cNvSpPr>
          <p:nvPr/>
        </p:nvSpPr>
        <p:spPr bwMode="auto">
          <a:xfrm>
            <a:off x="2987675" y="1163638"/>
            <a:ext cx="609600" cy="0"/>
          </a:xfrm>
          <a:prstGeom prst="line">
            <a:avLst/>
          </a:prstGeom>
          <a:noFill/>
          <a:ln w="9525">
            <a:solidFill>
              <a:schemeClr val="tx1"/>
            </a:solidFill>
            <a:round/>
            <a:headEnd/>
            <a:tailEnd/>
          </a:ln>
        </p:spPr>
        <p:txBody>
          <a:bodyPr/>
          <a:lstStyle/>
          <a:p>
            <a:endParaRPr lang="en-US"/>
          </a:p>
        </p:txBody>
      </p:sp>
      <p:sp>
        <p:nvSpPr>
          <p:cNvPr id="10244" name="Text Box 6"/>
          <p:cNvSpPr txBox="1">
            <a:spLocks noChangeArrowheads="1"/>
          </p:cNvSpPr>
          <p:nvPr/>
        </p:nvSpPr>
        <p:spPr bwMode="auto">
          <a:xfrm>
            <a:off x="3143250" y="630238"/>
            <a:ext cx="412750" cy="584200"/>
          </a:xfrm>
          <a:prstGeom prst="rect">
            <a:avLst/>
          </a:prstGeom>
          <a:noFill/>
          <a:ln w="9525">
            <a:noFill/>
            <a:miter lim="800000"/>
            <a:headEnd/>
            <a:tailEnd/>
          </a:ln>
        </p:spPr>
        <p:txBody>
          <a:bodyPr wrap="none">
            <a:spAutoFit/>
          </a:bodyPr>
          <a:lstStyle/>
          <a:p>
            <a:r>
              <a:rPr lang="en-US" sz="3200"/>
              <a:t>3</a:t>
            </a:r>
          </a:p>
        </p:txBody>
      </p:sp>
      <p:sp>
        <p:nvSpPr>
          <p:cNvPr id="10245" name="Text Box 7"/>
          <p:cNvSpPr txBox="1">
            <a:spLocks noChangeArrowheads="1"/>
          </p:cNvSpPr>
          <p:nvPr/>
        </p:nvSpPr>
        <p:spPr bwMode="auto">
          <a:xfrm>
            <a:off x="3101975" y="1096963"/>
            <a:ext cx="412750" cy="584200"/>
          </a:xfrm>
          <a:prstGeom prst="rect">
            <a:avLst/>
          </a:prstGeom>
          <a:noFill/>
          <a:ln w="9525">
            <a:noFill/>
            <a:miter lim="800000"/>
            <a:headEnd/>
            <a:tailEnd/>
          </a:ln>
        </p:spPr>
        <p:txBody>
          <a:bodyPr wrap="none">
            <a:spAutoFit/>
          </a:bodyPr>
          <a:lstStyle/>
          <a:p>
            <a:r>
              <a:rPr lang="en-US" sz="3200"/>
              <a:t>4</a:t>
            </a:r>
          </a:p>
        </p:txBody>
      </p:sp>
      <p:sp>
        <p:nvSpPr>
          <p:cNvPr id="10246" name="Text Box 8"/>
          <p:cNvSpPr txBox="1">
            <a:spLocks noChangeArrowheads="1"/>
          </p:cNvSpPr>
          <p:nvPr/>
        </p:nvSpPr>
        <p:spPr bwMode="auto">
          <a:xfrm>
            <a:off x="3714750" y="811213"/>
            <a:ext cx="565150" cy="523875"/>
          </a:xfrm>
          <a:prstGeom prst="rect">
            <a:avLst/>
          </a:prstGeom>
          <a:noFill/>
          <a:ln w="9525">
            <a:noFill/>
            <a:miter lim="800000"/>
            <a:headEnd/>
            <a:tailEnd/>
          </a:ln>
        </p:spPr>
        <p:txBody>
          <a:bodyPr wrap="none">
            <a:spAutoFit/>
          </a:bodyPr>
          <a:lstStyle/>
          <a:p>
            <a:r>
              <a:rPr lang="en-US" sz="2800"/>
              <a:t>và</a:t>
            </a:r>
          </a:p>
        </p:txBody>
      </p:sp>
      <p:sp>
        <p:nvSpPr>
          <p:cNvPr id="10247" name="Line 9"/>
          <p:cNvSpPr>
            <a:spLocks noChangeShapeType="1"/>
          </p:cNvSpPr>
          <p:nvPr/>
        </p:nvSpPr>
        <p:spPr bwMode="auto">
          <a:xfrm>
            <a:off x="4283075" y="1163638"/>
            <a:ext cx="609600" cy="0"/>
          </a:xfrm>
          <a:prstGeom prst="line">
            <a:avLst/>
          </a:prstGeom>
          <a:noFill/>
          <a:ln w="9525">
            <a:solidFill>
              <a:schemeClr val="tx1"/>
            </a:solidFill>
            <a:round/>
            <a:headEnd/>
            <a:tailEnd/>
          </a:ln>
        </p:spPr>
        <p:txBody>
          <a:bodyPr/>
          <a:lstStyle/>
          <a:p>
            <a:endParaRPr lang="en-US"/>
          </a:p>
        </p:txBody>
      </p:sp>
      <p:sp>
        <p:nvSpPr>
          <p:cNvPr id="10248" name="Text Box 10"/>
          <p:cNvSpPr txBox="1">
            <a:spLocks noChangeArrowheads="1"/>
          </p:cNvSpPr>
          <p:nvPr/>
        </p:nvSpPr>
        <p:spPr bwMode="auto">
          <a:xfrm>
            <a:off x="4397375" y="620713"/>
            <a:ext cx="412750" cy="584200"/>
          </a:xfrm>
          <a:prstGeom prst="rect">
            <a:avLst/>
          </a:prstGeom>
          <a:noFill/>
          <a:ln w="9525">
            <a:noFill/>
            <a:miter lim="800000"/>
            <a:headEnd/>
            <a:tailEnd/>
          </a:ln>
        </p:spPr>
        <p:txBody>
          <a:bodyPr wrap="none">
            <a:spAutoFit/>
          </a:bodyPr>
          <a:lstStyle/>
          <a:p>
            <a:r>
              <a:rPr lang="en-US" sz="3200"/>
              <a:t>4</a:t>
            </a:r>
          </a:p>
        </p:txBody>
      </p:sp>
      <p:sp>
        <p:nvSpPr>
          <p:cNvPr id="10249" name="Text Box 11"/>
          <p:cNvSpPr txBox="1">
            <a:spLocks noChangeArrowheads="1"/>
          </p:cNvSpPr>
          <p:nvPr/>
        </p:nvSpPr>
        <p:spPr bwMode="auto">
          <a:xfrm>
            <a:off x="4397375" y="1077913"/>
            <a:ext cx="412750" cy="584200"/>
          </a:xfrm>
          <a:prstGeom prst="rect">
            <a:avLst/>
          </a:prstGeom>
          <a:noFill/>
          <a:ln w="9525">
            <a:noFill/>
            <a:miter lim="800000"/>
            <a:headEnd/>
            <a:tailEnd/>
          </a:ln>
        </p:spPr>
        <p:txBody>
          <a:bodyPr wrap="none">
            <a:spAutoFit/>
          </a:bodyPr>
          <a:lstStyle/>
          <a:p>
            <a:r>
              <a:rPr lang="en-US" sz="3200"/>
              <a:t>5</a:t>
            </a:r>
          </a:p>
        </p:txBody>
      </p:sp>
      <p:sp>
        <p:nvSpPr>
          <p:cNvPr id="344076" name="Text Box 12"/>
          <p:cNvSpPr txBox="1">
            <a:spLocks noChangeArrowheads="1"/>
          </p:cNvSpPr>
          <p:nvPr/>
        </p:nvSpPr>
        <p:spPr bwMode="auto">
          <a:xfrm>
            <a:off x="609600" y="1857375"/>
            <a:ext cx="4572000" cy="461963"/>
          </a:xfrm>
          <a:prstGeom prst="rect">
            <a:avLst/>
          </a:prstGeom>
          <a:noFill/>
          <a:ln w="9525">
            <a:noFill/>
            <a:miter lim="800000"/>
            <a:headEnd/>
            <a:tailEnd/>
          </a:ln>
        </p:spPr>
        <p:txBody>
          <a:bodyPr wrap="none">
            <a:spAutoFit/>
          </a:bodyPr>
          <a:lstStyle/>
          <a:p>
            <a:r>
              <a:rPr lang="en-US" sz="2400" b="1"/>
              <a:t>Quy đồng mẫu số hai phân số</a:t>
            </a:r>
          </a:p>
        </p:txBody>
      </p:sp>
      <p:sp>
        <p:nvSpPr>
          <p:cNvPr id="344077" name="Line 13"/>
          <p:cNvSpPr>
            <a:spLocks noChangeShapeType="1"/>
          </p:cNvSpPr>
          <p:nvPr/>
        </p:nvSpPr>
        <p:spPr bwMode="auto">
          <a:xfrm>
            <a:off x="4702175" y="2130425"/>
            <a:ext cx="609600" cy="0"/>
          </a:xfrm>
          <a:prstGeom prst="line">
            <a:avLst/>
          </a:prstGeom>
          <a:noFill/>
          <a:ln w="9525">
            <a:solidFill>
              <a:schemeClr val="tx1"/>
            </a:solidFill>
            <a:round/>
            <a:headEnd/>
            <a:tailEnd/>
          </a:ln>
        </p:spPr>
        <p:txBody>
          <a:bodyPr/>
          <a:lstStyle/>
          <a:p>
            <a:endParaRPr lang="en-US"/>
          </a:p>
        </p:txBody>
      </p:sp>
      <p:sp>
        <p:nvSpPr>
          <p:cNvPr id="344078" name="Text Box 14"/>
          <p:cNvSpPr txBox="1">
            <a:spLocks noChangeArrowheads="1"/>
          </p:cNvSpPr>
          <p:nvPr/>
        </p:nvSpPr>
        <p:spPr bwMode="auto">
          <a:xfrm>
            <a:off x="4857750" y="1597025"/>
            <a:ext cx="412750" cy="584200"/>
          </a:xfrm>
          <a:prstGeom prst="rect">
            <a:avLst/>
          </a:prstGeom>
          <a:noFill/>
          <a:ln w="9525">
            <a:noFill/>
            <a:miter lim="800000"/>
            <a:headEnd/>
            <a:tailEnd/>
          </a:ln>
        </p:spPr>
        <p:txBody>
          <a:bodyPr wrap="none">
            <a:spAutoFit/>
          </a:bodyPr>
          <a:lstStyle/>
          <a:p>
            <a:r>
              <a:rPr lang="en-US" sz="3200"/>
              <a:t>3</a:t>
            </a:r>
          </a:p>
        </p:txBody>
      </p:sp>
      <p:sp>
        <p:nvSpPr>
          <p:cNvPr id="344079" name="Text Box 15"/>
          <p:cNvSpPr txBox="1">
            <a:spLocks noChangeArrowheads="1"/>
          </p:cNvSpPr>
          <p:nvPr/>
        </p:nvSpPr>
        <p:spPr bwMode="auto">
          <a:xfrm>
            <a:off x="4816475" y="2063750"/>
            <a:ext cx="412750" cy="584200"/>
          </a:xfrm>
          <a:prstGeom prst="rect">
            <a:avLst/>
          </a:prstGeom>
          <a:noFill/>
          <a:ln w="9525">
            <a:noFill/>
            <a:miter lim="800000"/>
            <a:headEnd/>
            <a:tailEnd/>
          </a:ln>
        </p:spPr>
        <p:txBody>
          <a:bodyPr wrap="none">
            <a:spAutoFit/>
          </a:bodyPr>
          <a:lstStyle/>
          <a:p>
            <a:r>
              <a:rPr lang="en-US" sz="3200"/>
              <a:t>4</a:t>
            </a:r>
          </a:p>
        </p:txBody>
      </p:sp>
      <p:sp>
        <p:nvSpPr>
          <p:cNvPr id="344080" name="Text Box 16"/>
          <p:cNvSpPr txBox="1">
            <a:spLocks noChangeArrowheads="1"/>
          </p:cNvSpPr>
          <p:nvPr/>
        </p:nvSpPr>
        <p:spPr bwMode="auto">
          <a:xfrm>
            <a:off x="5429250" y="1778000"/>
            <a:ext cx="565150" cy="523875"/>
          </a:xfrm>
          <a:prstGeom prst="rect">
            <a:avLst/>
          </a:prstGeom>
          <a:noFill/>
          <a:ln w="9525">
            <a:noFill/>
            <a:miter lim="800000"/>
            <a:headEnd/>
            <a:tailEnd/>
          </a:ln>
        </p:spPr>
        <p:txBody>
          <a:bodyPr wrap="none">
            <a:spAutoFit/>
          </a:bodyPr>
          <a:lstStyle/>
          <a:p>
            <a:r>
              <a:rPr lang="en-US" sz="2800"/>
              <a:t>và</a:t>
            </a:r>
          </a:p>
        </p:txBody>
      </p:sp>
      <p:sp>
        <p:nvSpPr>
          <p:cNvPr id="344081" name="Line 17"/>
          <p:cNvSpPr>
            <a:spLocks noChangeShapeType="1"/>
          </p:cNvSpPr>
          <p:nvPr/>
        </p:nvSpPr>
        <p:spPr bwMode="auto">
          <a:xfrm>
            <a:off x="5997575" y="2130425"/>
            <a:ext cx="609600" cy="0"/>
          </a:xfrm>
          <a:prstGeom prst="line">
            <a:avLst/>
          </a:prstGeom>
          <a:noFill/>
          <a:ln w="9525">
            <a:solidFill>
              <a:schemeClr val="tx1"/>
            </a:solidFill>
            <a:round/>
            <a:headEnd/>
            <a:tailEnd/>
          </a:ln>
        </p:spPr>
        <p:txBody>
          <a:bodyPr/>
          <a:lstStyle/>
          <a:p>
            <a:endParaRPr lang="en-US"/>
          </a:p>
        </p:txBody>
      </p:sp>
      <p:sp>
        <p:nvSpPr>
          <p:cNvPr id="344082" name="Text Box 18"/>
          <p:cNvSpPr txBox="1">
            <a:spLocks noChangeArrowheads="1"/>
          </p:cNvSpPr>
          <p:nvPr/>
        </p:nvSpPr>
        <p:spPr bwMode="auto">
          <a:xfrm>
            <a:off x="6111875" y="1587500"/>
            <a:ext cx="412750" cy="584200"/>
          </a:xfrm>
          <a:prstGeom prst="rect">
            <a:avLst/>
          </a:prstGeom>
          <a:noFill/>
          <a:ln w="9525">
            <a:noFill/>
            <a:miter lim="800000"/>
            <a:headEnd/>
            <a:tailEnd/>
          </a:ln>
        </p:spPr>
        <p:txBody>
          <a:bodyPr wrap="none">
            <a:spAutoFit/>
          </a:bodyPr>
          <a:lstStyle/>
          <a:p>
            <a:r>
              <a:rPr lang="en-US" sz="3200"/>
              <a:t>4</a:t>
            </a:r>
          </a:p>
        </p:txBody>
      </p:sp>
      <p:sp>
        <p:nvSpPr>
          <p:cNvPr id="344083" name="Text Box 19"/>
          <p:cNvSpPr txBox="1">
            <a:spLocks noChangeArrowheads="1"/>
          </p:cNvSpPr>
          <p:nvPr/>
        </p:nvSpPr>
        <p:spPr bwMode="auto">
          <a:xfrm>
            <a:off x="6111875" y="2044700"/>
            <a:ext cx="412750" cy="584200"/>
          </a:xfrm>
          <a:prstGeom prst="rect">
            <a:avLst/>
          </a:prstGeom>
          <a:noFill/>
          <a:ln w="9525">
            <a:noFill/>
            <a:miter lim="800000"/>
            <a:headEnd/>
            <a:tailEnd/>
          </a:ln>
        </p:spPr>
        <p:txBody>
          <a:bodyPr wrap="none">
            <a:spAutoFit/>
          </a:bodyPr>
          <a:lstStyle/>
          <a:p>
            <a:r>
              <a:rPr lang="en-US" sz="3200"/>
              <a:t>5</a:t>
            </a:r>
          </a:p>
        </p:txBody>
      </p:sp>
      <p:sp>
        <p:nvSpPr>
          <p:cNvPr id="344084" name="Line 20"/>
          <p:cNvSpPr>
            <a:spLocks noChangeShapeType="1"/>
          </p:cNvSpPr>
          <p:nvPr/>
        </p:nvSpPr>
        <p:spPr bwMode="auto">
          <a:xfrm>
            <a:off x="968375" y="3159125"/>
            <a:ext cx="609600" cy="0"/>
          </a:xfrm>
          <a:prstGeom prst="line">
            <a:avLst/>
          </a:prstGeom>
          <a:noFill/>
          <a:ln w="9525">
            <a:solidFill>
              <a:schemeClr val="tx1"/>
            </a:solidFill>
            <a:round/>
            <a:headEnd/>
            <a:tailEnd/>
          </a:ln>
        </p:spPr>
        <p:txBody>
          <a:bodyPr/>
          <a:lstStyle/>
          <a:p>
            <a:endParaRPr lang="en-US"/>
          </a:p>
        </p:txBody>
      </p:sp>
      <p:sp>
        <p:nvSpPr>
          <p:cNvPr id="344085" name="Text Box 21"/>
          <p:cNvSpPr txBox="1">
            <a:spLocks noChangeArrowheads="1"/>
          </p:cNvSpPr>
          <p:nvPr/>
        </p:nvSpPr>
        <p:spPr bwMode="auto">
          <a:xfrm>
            <a:off x="1123950" y="2625725"/>
            <a:ext cx="412750" cy="584200"/>
          </a:xfrm>
          <a:prstGeom prst="rect">
            <a:avLst/>
          </a:prstGeom>
          <a:noFill/>
          <a:ln w="9525">
            <a:noFill/>
            <a:miter lim="800000"/>
            <a:headEnd/>
            <a:tailEnd/>
          </a:ln>
        </p:spPr>
        <p:txBody>
          <a:bodyPr wrap="none">
            <a:spAutoFit/>
          </a:bodyPr>
          <a:lstStyle/>
          <a:p>
            <a:r>
              <a:rPr lang="en-US" sz="3200">
                <a:solidFill>
                  <a:srgbClr val="FF0000"/>
                </a:solidFill>
              </a:rPr>
              <a:t>3</a:t>
            </a:r>
          </a:p>
        </p:txBody>
      </p:sp>
      <p:sp>
        <p:nvSpPr>
          <p:cNvPr id="344086" name="Text Box 22"/>
          <p:cNvSpPr txBox="1">
            <a:spLocks noChangeArrowheads="1"/>
          </p:cNvSpPr>
          <p:nvPr/>
        </p:nvSpPr>
        <p:spPr bwMode="auto">
          <a:xfrm>
            <a:off x="1082675" y="3092450"/>
            <a:ext cx="412750" cy="584200"/>
          </a:xfrm>
          <a:prstGeom prst="rect">
            <a:avLst/>
          </a:prstGeom>
          <a:noFill/>
          <a:ln w="9525">
            <a:noFill/>
            <a:miter lim="800000"/>
            <a:headEnd/>
            <a:tailEnd/>
          </a:ln>
        </p:spPr>
        <p:txBody>
          <a:bodyPr wrap="none">
            <a:spAutoFit/>
          </a:bodyPr>
          <a:lstStyle/>
          <a:p>
            <a:r>
              <a:rPr lang="en-US" sz="3200">
                <a:solidFill>
                  <a:srgbClr val="FF0000"/>
                </a:solidFill>
              </a:rPr>
              <a:t>4</a:t>
            </a:r>
          </a:p>
        </p:txBody>
      </p:sp>
      <p:sp>
        <p:nvSpPr>
          <p:cNvPr id="344087" name="Text Box 23"/>
          <p:cNvSpPr txBox="1">
            <a:spLocks noChangeArrowheads="1"/>
          </p:cNvSpPr>
          <p:nvPr/>
        </p:nvSpPr>
        <p:spPr bwMode="auto">
          <a:xfrm>
            <a:off x="1606550" y="2905125"/>
            <a:ext cx="363538" cy="461963"/>
          </a:xfrm>
          <a:prstGeom prst="rect">
            <a:avLst/>
          </a:prstGeom>
          <a:noFill/>
          <a:ln w="9525">
            <a:noFill/>
            <a:miter lim="800000"/>
            <a:headEnd/>
            <a:tailEnd/>
          </a:ln>
        </p:spPr>
        <p:txBody>
          <a:bodyPr wrap="none">
            <a:spAutoFit/>
          </a:bodyPr>
          <a:lstStyle/>
          <a:p>
            <a:r>
              <a:rPr lang="en-US" sz="2400" b="1"/>
              <a:t>=</a:t>
            </a:r>
          </a:p>
        </p:txBody>
      </p:sp>
      <p:sp>
        <p:nvSpPr>
          <p:cNvPr id="344088" name="Line 24"/>
          <p:cNvSpPr>
            <a:spLocks noChangeShapeType="1"/>
          </p:cNvSpPr>
          <p:nvPr/>
        </p:nvSpPr>
        <p:spPr bwMode="auto">
          <a:xfrm>
            <a:off x="2073275" y="3168650"/>
            <a:ext cx="1143000" cy="0"/>
          </a:xfrm>
          <a:prstGeom prst="line">
            <a:avLst/>
          </a:prstGeom>
          <a:noFill/>
          <a:ln w="9525">
            <a:solidFill>
              <a:schemeClr val="tx1"/>
            </a:solidFill>
            <a:round/>
            <a:headEnd/>
            <a:tailEnd/>
          </a:ln>
        </p:spPr>
        <p:txBody>
          <a:bodyPr/>
          <a:lstStyle/>
          <a:p>
            <a:endParaRPr lang="en-US"/>
          </a:p>
        </p:txBody>
      </p:sp>
      <p:sp>
        <p:nvSpPr>
          <p:cNvPr id="344089" name="Text Box 25"/>
          <p:cNvSpPr txBox="1">
            <a:spLocks noChangeArrowheads="1"/>
          </p:cNvSpPr>
          <p:nvPr/>
        </p:nvSpPr>
        <p:spPr bwMode="auto">
          <a:xfrm>
            <a:off x="2133600" y="2635250"/>
            <a:ext cx="1073150" cy="584200"/>
          </a:xfrm>
          <a:prstGeom prst="rect">
            <a:avLst/>
          </a:prstGeom>
          <a:noFill/>
          <a:ln w="9525">
            <a:noFill/>
            <a:miter lim="800000"/>
            <a:headEnd/>
            <a:tailEnd/>
          </a:ln>
        </p:spPr>
        <p:txBody>
          <a:bodyPr wrap="none">
            <a:spAutoFit/>
          </a:bodyPr>
          <a:lstStyle/>
          <a:p>
            <a:r>
              <a:rPr lang="en-US" sz="3200"/>
              <a:t>3 x 5</a:t>
            </a:r>
          </a:p>
        </p:txBody>
      </p:sp>
      <p:sp>
        <p:nvSpPr>
          <p:cNvPr id="344090" name="Text Box 26"/>
          <p:cNvSpPr txBox="1">
            <a:spLocks noChangeArrowheads="1"/>
          </p:cNvSpPr>
          <p:nvPr/>
        </p:nvSpPr>
        <p:spPr bwMode="auto">
          <a:xfrm>
            <a:off x="2092325" y="3092450"/>
            <a:ext cx="1073150" cy="584200"/>
          </a:xfrm>
          <a:prstGeom prst="rect">
            <a:avLst/>
          </a:prstGeom>
          <a:noFill/>
          <a:ln w="9525">
            <a:noFill/>
            <a:miter lim="800000"/>
            <a:headEnd/>
            <a:tailEnd/>
          </a:ln>
        </p:spPr>
        <p:txBody>
          <a:bodyPr wrap="none">
            <a:spAutoFit/>
          </a:bodyPr>
          <a:lstStyle/>
          <a:p>
            <a:r>
              <a:rPr lang="en-US" sz="3200"/>
              <a:t>4 x 5</a:t>
            </a:r>
          </a:p>
        </p:txBody>
      </p:sp>
      <p:sp>
        <p:nvSpPr>
          <p:cNvPr id="344091" name="Text Box 27"/>
          <p:cNvSpPr txBox="1">
            <a:spLocks noChangeArrowheads="1"/>
          </p:cNvSpPr>
          <p:nvPr/>
        </p:nvSpPr>
        <p:spPr bwMode="auto">
          <a:xfrm>
            <a:off x="3235325" y="2940050"/>
            <a:ext cx="363538" cy="461963"/>
          </a:xfrm>
          <a:prstGeom prst="rect">
            <a:avLst/>
          </a:prstGeom>
          <a:noFill/>
          <a:ln w="9525">
            <a:noFill/>
            <a:miter lim="800000"/>
            <a:headEnd/>
            <a:tailEnd/>
          </a:ln>
        </p:spPr>
        <p:txBody>
          <a:bodyPr wrap="none">
            <a:spAutoFit/>
          </a:bodyPr>
          <a:lstStyle/>
          <a:p>
            <a:r>
              <a:rPr lang="en-US" sz="2400" b="1"/>
              <a:t>=</a:t>
            </a:r>
          </a:p>
        </p:txBody>
      </p:sp>
      <p:sp>
        <p:nvSpPr>
          <p:cNvPr id="344092" name="Text Box 28"/>
          <p:cNvSpPr txBox="1">
            <a:spLocks noChangeArrowheads="1"/>
          </p:cNvSpPr>
          <p:nvPr/>
        </p:nvSpPr>
        <p:spPr bwMode="auto">
          <a:xfrm>
            <a:off x="3692525" y="3092450"/>
            <a:ext cx="639763" cy="584200"/>
          </a:xfrm>
          <a:prstGeom prst="rect">
            <a:avLst/>
          </a:prstGeom>
          <a:noFill/>
          <a:ln w="9525">
            <a:noFill/>
            <a:miter lim="800000"/>
            <a:headEnd/>
            <a:tailEnd/>
          </a:ln>
        </p:spPr>
        <p:txBody>
          <a:bodyPr wrap="none">
            <a:spAutoFit/>
          </a:bodyPr>
          <a:lstStyle/>
          <a:p>
            <a:r>
              <a:rPr lang="en-US" sz="3200">
                <a:solidFill>
                  <a:srgbClr val="0000FF"/>
                </a:solidFill>
              </a:rPr>
              <a:t>20</a:t>
            </a:r>
          </a:p>
        </p:txBody>
      </p:sp>
      <p:sp>
        <p:nvSpPr>
          <p:cNvPr id="344093" name="Line 29"/>
          <p:cNvSpPr>
            <a:spLocks noChangeShapeType="1"/>
          </p:cNvSpPr>
          <p:nvPr/>
        </p:nvSpPr>
        <p:spPr bwMode="auto">
          <a:xfrm>
            <a:off x="3673475" y="3168650"/>
            <a:ext cx="609600" cy="0"/>
          </a:xfrm>
          <a:prstGeom prst="line">
            <a:avLst/>
          </a:prstGeom>
          <a:noFill/>
          <a:ln w="9525">
            <a:solidFill>
              <a:schemeClr val="tx1"/>
            </a:solidFill>
            <a:round/>
            <a:headEnd/>
            <a:tailEnd/>
          </a:ln>
        </p:spPr>
        <p:txBody>
          <a:bodyPr/>
          <a:lstStyle/>
          <a:p>
            <a:endParaRPr lang="en-US"/>
          </a:p>
        </p:txBody>
      </p:sp>
      <p:sp>
        <p:nvSpPr>
          <p:cNvPr id="344094" name="Text Box 30"/>
          <p:cNvSpPr txBox="1">
            <a:spLocks noChangeArrowheads="1"/>
          </p:cNvSpPr>
          <p:nvPr/>
        </p:nvSpPr>
        <p:spPr bwMode="auto">
          <a:xfrm>
            <a:off x="3730625" y="2635250"/>
            <a:ext cx="639763" cy="584200"/>
          </a:xfrm>
          <a:prstGeom prst="rect">
            <a:avLst/>
          </a:prstGeom>
          <a:noFill/>
          <a:ln w="9525">
            <a:noFill/>
            <a:miter lim="800000"/>
            <a:headEnd/>
            <a:tailEnd/>
          </a:ln>
        </p:spPr>
        <p:txBody>
          <a:bodyPr wrap="none">
            <a:spAutoFit/>
          </a:bodyPr>
          <a:lstStyle/>
          <a:p>
            <a:r>
              <a:rPr lang="en-US" sz="3200">
                <a:solidFill>
                  <a:srgbClr val="0000FF"/>
                </a:solidFill>
              </a:rPr>
              <a:t>15</a:t>
            </a:r>
          </a:p>
        </p:txBody>
      </p:sp>
      <p:sp>
        <p:nvSpPr>
          <p:cNvPr id="344095" name="Line 31"/>
          <p:cNvSpPr>
            <a:spLocks noChangeShapeType="1"/>
          </p:cNvSpPr>
          <p:nvPr/>
        </p:nvSpPr>
        <p:spPr bwMode="auto">
          <a:xfrm>
            <a:off x="4972050" y="3163888"/>
            <a:ext cx="609600" cy="0"/>
          </a:xfrm>
          <a:prstGeom prst="line">
            <a:avLst/>
          </a:prstGeom>
          <a:noFill/>
          <a:ln w="9525">
            <a:solidFill>
              <a:schemeClr val="tx1"/>
            </a:solidFill>
            <a:round/>
            <a:headEnd/>
            <a:tailEnd/>
          </a:ln>
        </p:spPr>
        <p:txBody>
          <a:bodyPr/>
          <a:lstStyle/>
          <a:p>
            <a:endParaRPr lang="en-US"/>
          </a:p>
        </p:txBody>
      </p:sp>
      <p:sp>
        <p:nvSpPr>
          <p:cNvPr id="344096" name="Text Box 32"/>
          <p:cNvSpPr txBox="1">
            <a:spLocks noChangeArrowheads="1"/>
          </p:cNvSpPr>
          <p:nvPr/>
        </p:nvSpPr>
        <p:spPr bwMode="auto">
          <a:xfrm>
            <a:off x="5086350" y="2620963"/>
            <a:ext cx="412750" cy="584200"/>
          </a:xfrm>
          <a:prstGeom prst="rect">
            <a:avLst/>
          </a:prstGeom>
          <a:noFill/>
          <a:ln w="9525">
            <a:noFill/>
            <a:miter lim="800000"/>
            <a:headEnd/>
            <a:tailEnd/>
          </a:ln>
        </p:spPr>
        <p:txBody>
          <a:bodyPr wrap="none">
            <a:spAutoFit/>
          </a:bodyPr>
          <a:lstStyle/>
          <a:p>
            <a:r>
              <a:rPr lang="en-US" sz="3200">
                <a:solidFill>
                  <a:srgbClr val="FF0000"/>
                </a:solidFill>
              </a:rPr>
              <a:t>4</a:t>
            </a:r>
          </a:p>
        </p:txBody>
      </p:sp>
      <p:sp>
        <p:nvSpPr>
          <p:cNvPr id="344097" name="Text Box 33"/>
          <p:cNvSpPr txBox="1">
            <a:spLocks noChangeArrowheads="1"/>
          </p:cNvSpPr>
          <p:nvPr/>
        </p:nvSpPr>
        <p:spPr bwMode="auto">
          <a:xfrm>
            <a:off x="5086350" y="3078163"/>
            <a:ext cx="412750" cy="584200"/>
          </a:xfrm>
          <a:prstGeom prst="rect">
            <a:avLst/>
          </a:prstGeom>
          <a:noFill/>
          <a:ln w="9525">
            <a:noFill/>
            <a:miter lim="800000"/>
            <a:headEnd/>
            <a:tailEnd/>
          </a:ln>
        </p:spPr>
        <p:txBody>
          <a:bodyPr wrap="none">
            <a:spAutoFit/>
          </a:bodyPr>
          <a:lstStyle/>
          <a:p>
            <a:r>
              <a:rPr lang="en-US" sz="3200">
                <a:solidFill>
                  <a:srgbClr val="FF0000"/>
                </a:solidFill>
              </a:rPr>
              <a:t>5</a:t>
            </a:r>
          </a:p>
        </p:txBody>
      </p:sp>
      <p:sp>
        <p:nvSpPr>
          <p:cNvPr id="344098" name="Text Box 34"/>
          <p:cNvSpPr txBox="1">
            <a:spLocks noChangeArrowheads="1"/>
          </p:cNvSpPr>
          <p:nvPr/>
        </p:nvSpPr>
        <p:spPr bwMode="auto">
          <a:xfrm>
            <a:off x="5581650" y="2925763"/>
            <a:ext cx="363538" cy="461962"/>
          </a:xfrm>
          <a:prstGeom prst="rect">
            <a:avLst/>
          </a:prstGeom>
          <a:noFill/>
          <a:ln w="9525">
            <a:noFill/>
            <a:miter lim="800000"/>
            <a:headEnd/>
            <a:tailEnd/>
          </a:ln>
        </p:spPr>
        <p:txBody>
          <a:bodyPr wrap="none">
            <a:spAutoFit/>
          </a:bodyPr>
          <a:lstStyle/>
          <a:p>
            <a:r>
              <a:rPr lang="en-US" sz="2400" b="1"/>
              <a:t>=</a:t>
            </a:r>
          </a:p>
        </p:txBody>
      </p:sp>
      <p:sp>
        <p:nvSpPr>
          <p:cNvPr id="344099" name="Line 35"/>
          <p:cNvSpPr>
            <a:spLocks noChangeShapeType="1"/>
          </p:cNvSpPr>
          <p:nvPr/>
        </p:nvSpPr>
        <p:spPr bwMode="auto">
          <a:xfrm>
            <a:off x="6038850" y="3154363"/>
            <a:ext cx="1143000" cy="0"/>
          </a:xfrm>
          <a:prstGeom prst="line">
            <a:avLst/>
          </a:prstGeom>
          <a:noFill/>
          <a:ln w="9525">
            <a:solidFill>
              <a:schemeClr val="tx1"/>
            </a:solidFill>
            <a:round/>
            <a:headEnd/>
            <a:tailEnd/>
          </a:ln>
        </p:spPr>
        <p:txBody>
          <a:bodyPr/>
          <a:lstStyle/>
          <a:p>
            <a:endParaRPr lang="en-US"/>
          </a:p>
        </p:txBody>
      </p:sp>
      <p:sp>
        <p:nvSpPr>
          <p:cNvPr id="344100" name="Text Box 36"/>
          <p:cNvSpPr txBox="1">
            <a:spLocks noChangeArrowheads="1"/>
          </p:cNvSpPr>
          <p:nvPr/>
        </p:nvSpPr>
        <p:spPr bwMode="auto">
          <a:xfrm>
            <a:off x="6099175" y="2620963"/>
            <a:ext cx="1073150" cy="584200"/>
          </a:xfrm>
          <a:prstGeom prst="rect">
            <a:avLst/>
          </a:prstGeom>
          <a:noFill/>
          <a:ln w="9525">
            <a:noFill/>
            <a:miter lim="800000"/>
            <a:headEnd/>
            <a:tailEnd/>
          </a:ln>
        </p:spPr>
        <p:txBody>
          <a:bodyPr wrap="none">
            <a:spAutoFit/>
          </a:bodyPr>
          <a:lstStyle/>
          <a:p>
            <a:r>
              <a:rPr lang="en-US" sz="3200"/>
              <a:t>4 x 4</a:t>
            </a:r>
          </a:p>
        </p:txBody>
      </p:sp>
      <p:sp>
        <p:nvSpPr>
          <p:cNvPr id="344101" name="Text Box 37"/>
          <p:cNvSpPr txBox="1">
            <a:spLocks noChangeArrowheads="1"/>
          </p:cNvSpPr>
          <p:nvPr/>
        </p:nvSpPr>
        <p:spPr bwMode="auto">
          <a:xfrm>
            <a:off x="6057900" y="3078163"/>
            <a:ext cx="1073150" cy="584200"/>
          </a:xfrm>
          <a:prstGeom prst="rect">
            <a:avLst/>
          </a:prstGeom>
          <a:noFill/>
          <a:ln w="9525">
            <a:noFill/>
            <a:miter lim="800000"/>
            <a:headEnd/>
            <a:tailEnd/>
          </a:ln>
        </p:spPr>
        <p:txBody>
          <a:bodyPr wrap="none">
            <a:spAutoFit/>
          </a:bodyPr>
          <a:lstStyle/>
          <a:p>
            <a:r>
              <a:rPr lang="en-US" sz="3200"/>
              <a:t>5 x 4</a:t>
            </a:r>
          </a:p>
        </p:txBody>
      </p:sp>
      <p:sp>
        <p:nvSpPr>
          <p:cNvPr id="344102" name="Text Box 38"/>
          <p:cNvSpPr txBox="1">
            <a:spLocks noChangeArrowheads="1"/>
          </p:cNvSpPr>
          <p:nvPr/>
        </p:nvSpPr>
        <p:spPr bwMode="auto">
          <a:xfrm>
            <a:off x="7200900" y="2925763"/>
            <a:ext cx="363538" cy="461962"/>
          </a:xfrm>
          <a:prstGeom prst="rect">
            <a:avLst/>
          </a:prstGeom>
          <a:noFill/>
          <a:ln w="9525">
            <a:noFill/>
            <a:miter lim="800000"/>
            <a:headEnd/>
            <a:tailEnd/>
          </a:ln>
        </p:spPr>
        <p:txBody>
          <a:bodyPr wrap="none">
            <a:spAutoFit/>
          </a:bodyPr>
          <a:lstStyle/>
          <a:p>
            <a:r>
              <a:rPr lang="en-US" sz="2400" b="1"/>
              <a:t>=</a:t>
            </a:r>
          </a:p>
        </p:txBody>
      </p:sp>
      <p:sp>
        <p:nvSpPr>
          <p:cNvPr id="344103" name="Text Box 39"/>
          <p:cNvSpPr txBox="1">
            <a:spLocks noChangeArrowheads="1"/>
          </p:cNvSpPr>
          <p:nvPr/>
        </p:nvSpPr>
        <p:spPr bwMode="auto">
          <a:xfrm>
            <a:off x="7658100" y="3078163"/>
            <a:ext cx="639763" cy="584200"/>
          </a:xfrm>
          <a:prstGeom prst="rect">
            <a:avLst/>
          </a:prstGeom>
          <a:noFill/>
          <a:ln w="9525">
            <a:noFill/>
            <a:miter lim="800000"/>
            <a:headEnd/>
            <a:tailEnd/>
          </a:ln>
        </p:spPr>
        <p:txBody>
          <a:bodyPr wrap="none">
            <a:spAutoFit/>
          </a:bodyPr>
          <a:lstStyle/>
          <a:p>
            <a:r>
              <a:rPr lang="en-US" sz="3200">
                <a:solidFill>
                  <a:srgbClr val="0000FF"/>
                </a:solidFill>
              </a:rPr>
              <a:t>20</a:t>
            </a:r>
          </a:p>
        </p:txBody>
      </p:sp>
      <p:sp>
        <p:nvSpPr>
          <p:cNvPr id="344104" name="Line 40"/>
          <p:cNvSpPr>
            <a:spLocks noChangeShapeType="1"/>
          </p:cNvSpPr>
          <p:nvPr/>
        </p:nvSpPr>
        <p:spPr bwMode="auto">
          <a:xfrm>
            <a:off x="7639050" y="3154363"/>
            <a:ext cx="609600" cy="0"/>
          </a:xfrm>
          <a:prstGeom prst="line">
            <a:avLst/>
          </a:prstGeom>
          <a:noFill/>
          <a:ln w="9525">
            <a:solidFill>
              <a:schemeClr val="tx1"/>
            </a:solidFill>
            <a:round/>
            <a:headEnd/>
            <a:tailEnd/>
          </a:ln>
        </p:spPr>
        <p:txBody>
          <a:bodyPr/>
          <a:lstStyle/>
          <a:p>
            <a:endParaRPr lang="en-US"/>
          </a:p>
        </p:txBody>
      </p:sp>
      <p:sp>
        <p:nvSpPr>
          <p:cNvPr id="344105" name="Text Box 41"/>
          <p:cNvSpPr txBox="1">
            <a:spLocks noChangeArrowheads="1"/>
          </p:cNvSpPr>
          <p:nvPr/>
        </p:nvSpPr>
        <p:spPr bwMode="auto">
          <a:xfrm>
            <a:off x="7696200" y="2620963"/>
            <a:ext cx="639763" cy="584200"/>
          </a:xfrm>
          <a:prstGeom prst="rect">
            <a:avLst/>
          </a:prstGeom>
          <a:noFill/>
          <a:ln w="9525">
            <a:noFill/>
            <a:miter lim="800000"/>
            <a:headEnd/>
            <a:tailEnd/>
          </a:ln>
        </p:spPr>
        <p:txBody>
          <a:bodyPr wrap="none">
            <a:spAutoFit/>
          </a:bodyPr>
          <a:lstStyle/>
          <a:p>
            <a:r>
              <a:rPr lang="en-US" sz="3200">
                <a:solidFill>
                  <a:srgbClr val="0000FF"/>
                </a:solidFill>
              </a:rPr>
              <a:t>16</a:t>
            </a:r>
          </a:p>
        </p:txBody>
      </p:sp>
      <p:sp>
        <p:nvSpPr>
          <p:cNvPr id="344106" name="Text Box 42"/>
          <p:cNvSpPr txBox="1">
            <a:spLocks noChangeArrowheads="1"/>
          </p:cNvSpPr>
          <p:nvPr/>
        </p:nvSpPr>
        <p:spPr bwMode="auto">
          <a:xfrm>
            <a:off x="1714500" y="4125913"/>
            <a:ext cx="639763" cy="584200"/>
          </a:xfrm>
          <a:prstGeom prst="rect">
            <a:avLst/>
          </a:prstGeom>
          <a:noFill/>
          <a:ln w="9525">
            <a:noFill/>
            <a:miter lim="800000"/>
            <a:headEnd/>
            <a:tailEnd/>
          </a:ln>
        </p:spPr>
        <p:txBody>
          <a:bodyPr wrap="none">
            <a:spAutoFit/>
          </a:bodyPr>
          <a:lstStyle/>
          <a:p>
            <a:r>
              <a:rPr lang="en-US" sz="3200">
                <a:solidFill>
                  <a:srgbClr val="0000FF"/>
                </a:solidFill>
              </a:rPr>
              <a:t>20</a:t>
            </a:r>
          </a:p>
        </p:txBody>
      </p:sp>
      <p:sp>
        <p:nvSpPr>
          <p:cNvPr id="344107" name="Line 43"/>
          <p:cNvSpPr>
            <a:spLocks noChangeShapeType="1"/>
          </p:cNvSpPr>
          <p:nvPr/>
        </p:nvSpPr>
        <p:spPr bwMode="auto">
          <a:xfrm>
            <a:off x="1695450" y="4202113"/>
            <a:ext cx="609600" cy="0"/>
          </a:xfrm>
          <a:prstGeom prst="line">
            <a:avLst/>
          </a:prstGeom>
          <a:noFill/>
          <a:ln w="9525">
            <a:solidFill>
              <a:schemeClr val="tx1"/>
            </a:solidFill>
            <a:round/>
            <a:headEnd/>
            <a:tailEnd/>
          </a:ln>
        </p:spPr>
        <p:txBody>
          <a:bodyPr/>
          <a:lstStyle/>
          <a:p>
            <a:endParaRPr lang="en-US"/>
          </a:p>
        </p:txBody>
      </p:sp>
      <p:sp>
        <p:nvSpPr>
          <p:cNvPr id="344108" name="Text Box 44"/>
          <p:cNvSpPr txBox="1">
            <a:spLocks noChangeArrowheads="1"/>
          </p:cNvSpPr>
          <p:nvPr/>
        </p:nvSpPr>
        <p:spPr bwMode="auto">
          <a:xfrm>
            <a:off x="1752600" y="3668713"/>
            <a:ext cx="639763" cy="584200"/>
          </a:xfrm>
          <a:prstGeom prst="rect">
            <a:avLst/>
          </a:prstGeom>
          <a:noFill/>
          <a:ln w="9525">
            <a:noFill/>
            <a:miter lim="800000"/>
            <a:headEnd/>
            <a:tailEnd/>
          </a:ln>
        </p:spPr>
        <p:txBody>
          <a:bodyPr wrap="none">
            <a:spAutoFit/>
          </a:bodyPr>
          <a:lstStyle/>
          <a:p>
            <a:r>
              <a:rPr lang="en-US" sz="3200">
                <a:solidFill>
                  <a:srgbClr val="0000FF"/>
                </a:solidFill>
              </a:rPr>
              <a:t>15</a:t>
            </a:r>
          </a:p>
        </p:txBody>
      </p:sp>
      <p:sp>
        <p:nvSpPr>
          <p:cNvPr id="344109" name="Text Box 45"/>
          <p:cNvSpPr txBox="1">
            <a:spLocks noChangeArrowheads="1"/>
          </p:cNvSpPr>
          <p:nvPr/>
        </p:nvSpPr>
        <p:spPr bwMode="auto">
          <a:xfrm>
            <a:off x="2400300" y="3840163"/>
            <a:ext cx="454025" cy="646112"/>
          </a:xfrm>
          <a:prstGeom prst="rect">
            <a:avLst/>
          </a:prstGeom>
          <a:noFill/>
          <a:ln w="9525">
            <a:noFill/>
            <a:miter lim="800000"/>
            <a:headEnd/>
            <a:tailEnd/>
          </a:ln>
        </p:spPr>
        <p:txBody>
          <a:bodyPr wrap="none">
            <a:spAutoFit/>
          </a:bodyPr>
          <a:lstStyle/>
          <a:p>
            <a:r>
              <a:rPr lang="en-US" sz="3600" b="1">
                <a:solidFill>
                  <a:srgbClr val="0000FF"/>
                </a:solidFill>
              </a:rPr>
              <a:t>&lt;</a:t>
            </a:r>
          </a:p>
        </p:txBody>
      </p:sp>
      <p:sp>
        <p:nvSpPr>
          <p:cNvPr id="344110" name="Text Box 46"/>
          <p:cNvSpPr txBox="1">
            <a:spLocks noChangeArrowheads="1"/>
          </p:cNvSpPr>
          <p:nvPr/>
        </p:nvSpPr>
        <p:spPr bwMode="auto">
          <a:xfrm>
            <a:off x="2971800" y="4125913"/>
            <a:ext cx="639763" cy="584200"/>
          </a:xfrm>
          <a:prstGeom prst="rect">
            <a:avLst/>
          </a:prstGeom>
          <a:noFill/>
          <a:ln w="9525">
            <a:noFill/>
            <a:miter lim="800000"/>
            <a:headEnd/>
            <a:tailEnd/>
          </a:ln>
        </p:spPr>
        <p:txBody>
          <a:bodyPr wrap="none">
            <a:spAutoFit/>
          </a:bodyPr>
          <a:lstStyle/>
          <a:p>
            <a:r>
              <a:rPr lang="en-US" sz="3200">
                <a:solidFill>
                  <a:srgbClr val="0000FF"/>
                </a:solidFill>
              </a:rPr>
              <a:t>20</a:t>
            </a:r>
          </a:p>
        </p:txBody>
      </p:sp>
      <p:sp>
        <p:nvSpPr>
          <p:cNvPr id="344111" name="Line 47"/>
          <p:cNvSpPr>
            <a:spLocks noChangeShapeType="1"/>
          </p:cNvSpPr>
          <p:nvPr/>
        </p:nvSpPr>
        <p:spPr bwMode="auto">
          <a:xfrm>
            <a:off x="2952750" y="4202113"/>
            <a:ext cx="609600" cy="0"/>
          </a:xfrm>
          <a:prstGeom prst="line">
            <a:avLst/>
          </a:prstGeom>
          <a:noFill/>
          <a:ln w="9525">
            <a:solidFill>
              <a:schemeClr val="tx1"/>
            </a:solidFill>
            <a:round/>
            <a:headEnd/>
            <a:tailEnd/>
          </a:ln>
        </p:spPr>
        <p:txBody>
          <a:bodyPr/>
          <a:lstStyle/>
          <a:p>
            <a:endParaRPr lang="en-US"/>
          </a:p>
        </p:txBody>
      </p:sp>
      <p:sp>
        <p:nvSpPr>
          <p:cNvPr id="344112" name="Text Box 48"/>
          <p:cNvSpPr txBox="1">
            <a:spLocks noChangeArrowheads="1"/>
          </p:cNvSpPr>
          <p:nvPr/>
        </p:nvSpPr>
        <p:spPr bwMode="auto">
          <a:xfrm>
            <a:off x="3009900" y="3668713"/>
            <a:ext cx="639763" cy="584200"/>
          </a:xfrm>
          <a:prstGeom prst="rect">
            <a:avLst/>
          </a:prstGeom>
          <a:noFill/>
          <a:ln w="9525">
            <a:noFill/>
            <a:miter lim="800000"/>
            <a:headEnd/>
            <a:tailEnd/>
          </a:ln>
        </p:spPr>
        <p:txBody>
          <a:bodyPr wrap="none">
            <a:spAutoFit/>
          </a:bodyPr>
          <a:lstStyle/>
          <a:p>
            <a:r>
              <a:rPr lang="en-US" sz="3200">
                <a:solidFill>
                  <a:srgbClr val="0000FF"/>
                </a:solidFill>
              </a:rPr>
              <a:t>16</a:t>
            </a:r>
          </a:p>
        </p:txBody>
      </p:sp>
      <p:sp>
        <p:nvSpPr>
          <p:cNvPr id="344115" name="Text Box 51"/>
          <p:cNvSpPr txBox="1">
            <a:spLocks noChangeArrowheads="1"/>
          </p:cNvSpPr>
          <p:nvPr/>
        </p:nvSpPr>
        <p:spPr bwMode="auto">
          <a:xfrm>
            <a:off x="3810000" y="3930650"/>
            <a:ext cx="815975" cy="461963"/>
          </a:xfrm>
          <a:prstGeom prst="rect">
            <a:avLst/>
          </a:prstGeom>
          <a:noFill/>
          <a:ln w="9525">
            <a:noFill/>
            <a:miter lim="800000"/>
            <a:headEnd/>
            <a:tailEnd/>
          </a:ln>
        </p:spPr>
        <p:txBody>
          <a:bodyPr wrap="none">
            <a:spAutoFit/>
          </a:bodyPr>
          <a:lstStyle/>
          <a:p>
            <a:r>
              <a:rPr lang="en-US" sz="2400" b="1"/>
              <a:t>nên </a:t>
            </a:r>
          </a:p>
        </p:txBody>
      </p:sp>
      <p:sp>
        <p:nvSpPr>
          <p:cNvPr id="344116" name="Line 52"/>
          <p:cNvSpPr>
            <a:spLocks noChangeShapeType="1"/>
          </p:cNvSpPr>
          <p:nvPr/>
        </p:nvSpPr>
        <p:spPr bwMode="auto">
          <a:xfrm>
            <a:off x="4724400" y="4211638"/>
            <a:ext cx="609600" cy="0"/>
          </a:xfrm>
          <a:prstGeom prst="line">
            <a:avLst/>
          </a:prstGeom>
          <a:noFill/>
          <a:ln w="9525">
            <a:solidFill>
              <a:schemeClr val="tx1"/>
            </a:solidFill>
            <a:round/>
            <a:headEnd/>
            <a:tailEnd/>
          </a:ln>
        </p:spPr>
        <p:txBody>
          <a:bodyPr/>
          <a:lstStyle/>
          <a:p>
            <a:endParaRPr lang="en-US"/>
          </a:p>
        </p:txBody>
      </p:sp>
      <p:sp>
        <p:nvSpPr>
          <p:cNvPr id="344117" name="Text Box 53"/>
          <p:cNvSpPr txBox="1">
            <a:spLocks noChangeArrowheads="1"/>
          </p:cNvSpPr>
          <p:nvPr/>
        </p:nvSpPr>
        <p:spPr bwMode="auto">
          <a:xfrm>
            <a:off x="4879975" y="3678238"/>
            <a:ext cx="412750" cy="584200"/>
          </a:xfrm>
          <a:prstGeom prst="rect">
            <a:avLst/>
          </a:prstGeom>
          <a:noFill/>
          <a:ln w="9525">
            <a:noFill/>
            <a:miter lim="800000"/>
            <a:headEnd/>
            <a:tailEnd/>
          </a:ln>
        </p:spPr>
        <p:txBody>
          <a:bodyPr wrap="none">
            <a:spAutoFit/>
          </a:bodyPr>
          <a:lstStyle/>
          <a:p>
            <a:r>
              <a:rPr lang="en-US" sz="3200">
                <a:solidFill>
                  <a:srgbClr val="FF0000"/>
                </a:solidFill>
              </a:rPr>
              <a:t>3</a:t>
            </a:r>
          </a:p>
        </p:txBody>
      </p:sp>
      <p:sp>
        <p:nvSpPr>
          <p:cNvPr id="344118" name="Text Box 54"/>
          <p:cNvSpPr txBox="1">
            <a:spLocks noChangeArrowheads="1"/>
          </p:cNvSpPr>
          <p:nvPr/>
        </p:nvSpPr>
        <p:spPr bwMode="auto">
          <a:xfrm>
            <a:off x="4838700" y="4144963"/>
            <a:ext cx="412750" cy="584200"/>
          </a:xfrm>
          <a:prstGeom prst="rect">
            <a:avLst/>
          </a:prstGeom>
          <a:noFill/>
          <a:ln w="9525">
            <a:noFill/>
            <a:miter lim="800000"/>
            <a:headEnd/>
            <a:tailEnd/>
          </a:ln>
        </p:spPr>
        <p:txBody>
          <a:bodyPr wrap="none">
            <a:spAutoFit/>
          </a:bodyPr>
          <a:lstStyle/>
          <a:p>
            <a:r>
              <a:rPr lang="en-US" sz="3200">
                <a:solidFill>
                  <a:srgbClr val="FF0000"/>
                </a:solidFill>
              </a:rPr>
              <a:t>4</a:t>
            </a:r>
          </a:p>
        </p:txBody>
      </p:sp>
      <p:sp>
        <p:nvSpPr>
          <p:cNvPr id="344120" name="Line 56"/>
          <p:cNvSpPr>
            <a:spLocks noChangeShapeType="1"/>
          </p:cNvSpPr>
          <p:nvPr/>
        </p:nvSpPr>
        <p:spPr bwMode="auto">
          <a:xfrm>
            <a:off x="6019800" y="4211638"/>
            <a:ext cx="609600" cy="0"/>
          </a:xfrm>
          <a:prstGeom prst="line">
            <a:avLst/>
          </a:prstGeom>
          <a:noFill/>
          <a:ln w="9525">
            <a:solidFill>
              <a:schemeClr val="tx1"/>
            </a:solidFill>
            <a:round/>
            <a:headEnd/>
            <a:tailEnd/>
          </a:ln>
        </p:spPr>
        <p:txBody>
          <a:bodyPr/>
          <a:lstStyle/>
          <a:p>
            <a:endParaRPr lang="en-US"/>
          </a:p>
        </p:txBody>
      </p:sp>
      <p:sp>
        <p:nvSpPr>
          <p:cNvPr id="344121" name="Text Box 57"/>
          <p:cNvSpPr txBox="1">
            <a:spLocks noChangeArrowheads="1"/>
          </p:cNvSpPr>
          <p:nvPr/>
        </p:nvSpPr>
        <p:spPr bwMode="auto">
          <a:xfrm>
            <a:off x="6134100" y="3668713"/>
            <a:ext cx="412750" cy="584200"/>
          </a:xfrm>
          <a:prstGeom prst="rect">
            <a:avLst/>
          </a:prstGeom>
          <a:noFill/>
          <a:ln w="9525">
            <a:noFill/>
            <a:miter lim="800000"/>
            <a:headEnd/>
            <a:tailEnd/>
          </a:ln>
        </p:spPr>
        <p:txBody>
          <a:bodyPr wrap="none">
            <a:spAutoFit/>
          </a:bodyPr>
          <a:lstStyle/>
          <a:p>
            <a:r>
              <a:rPr lang="en-US" sz="3200">
                <a:solidFill>
                  <a:srgbClr val="FF0000"/>
                </a:solidFill>
              </a:rPr>
              <a:t>4</a:t>
            </a:r>
          </a:p>
        </p:txBody>
      </p:sp>
      <p:sp>
        <p:nvSpPr>
          <p:cNvPr id="344122" name="Text Box 58"/>
          <p:cNvSpPr txBox="1">
            <a:spLocks noChangeArrowheads="1"/>
          </p:cNvSpPr>
          <p:nvPr/>
        </p:nvSpPr>
        <p:spPr bwMode="auto">
          <a:xfrm>
            <a:off x="6134100" y="4125913"/>
            <a:ext cx="412750" cy="584200"/>
          </a:xfrm>
          <a:prstGeom prst="rect">
            <a:avLst/>
          </a:prstGeom>
          <a:noFill/>
          <a:ln w="9525">
            <a:noFill/>
            <a:miter lim="800000"/>
            <a:headEnd/>
            <a:tailEnd/>
          </a:ln>
        </p:spPr>
        <p:txBody>
          <a:bodyPr wrap="none">
            <a:spAutoFit/>
          </a:bodyPr>
          <a:lstStyle/>
          <a:p>
            <a:r>
              <a:rPr lang="en-US" sz="3200">
                <a:solidFill>
                  <a:srgbClr val="FF0000"/>
                </a:solidFill>
              </a:rPr>
              <a:t>5</a:t>
            </a:r>
          </a:p>
        </p:txBody>
      </p:sp>
      <p:sp>
        <p:nvSpPr>
          <p:cNvPr id="344123" name="Text Box 59"/>
          <p:cNvSpPr txBox="1">
            <a:spLocks noChangeArrowheads="1"/>
          </p:cNvSpPr>
          <p:nvPr/>
        </p:nvSpPr>
        <p:spPr bwMode="auto">
          <a:xfrm>
            <a:off x="5410200" y="3897313"/>
            <a:ext cx="454025" cy="646112"/>
          </a:xfrm>
          <a:prstGeom prst="rect">
            <a:avLst/>
          </a:prstGeom>
          <a:noFill/>
          <a:ln w="9525">
            <a:noFill/>
            <a:miter lim="800000"/>
            <a:headEnd/>
            <a:tailEnd/>
          </a:ln>
        </p:spPr>
        <p:txBody>
          <a:bodyPr wrap="none">
            <a:spAutoFit/>
          </a:bodyPr>
          <a:lstStyle/>
          <a:p>
            <a:r>
              <a:rPr lang="en-US" sz="3600" b="1"/>
              <a:t>&lt;</a:t>
            </a:r>
          </a:p>
        </p:txBody>
      </p:sp>
      <p:sp>
        <p:nvSpPr>
          <p:cNvPr id="344124" name="Text Box 60"/>
          <p:cNvSpPr txBox="1">
            <a:spLocks noChangeArrowheads="1"/>
          </p:cNvSpPr>
          <p:nvPr/>
        </p:nvSpPr>
        <p:spPr bwMode="auto">
          <a:xfrm>
            <a:off x="914400" y="3897313"/>
            <a:ext cx="692150" cy="579437"/>
          </a:xfrm>
          <a:prstGeom prst="rect">
            <a:avLst/>
          </a:prstGeom>
          <a:noFill/>
          <a:ln w="9525">
            <a:noFill/>
            <a:miter lim="800000"/>
            <a:headEnd/>
            <a:tailEnd/>
          </a:ln>
        </p:spPr>
        <p:txBody>
          <a:bodyPr wrap="none">
            <a:spAutoFit/>
          </a:bodyPr>
          <a:lstStyle/>
          <a:p>
            <a:r>
              <a:rPr lang="en-US" sz="3200" b="1"/>
              <a:t>Vì </a:t>
            </a:r>
          </a:p>
        </p:txBody>
      </p:sp>
      <p:sp>
        <p:nvSpPr>
          <p:cNvPr id="344125" name="Text Box 61"/>
          <p:cNvSpPr txBox="1">
            <a:spLocks noChangeArrowheads="1"/>
          </p:cNvSpPr>
          <p:nvPr/>
        </p:nvSpPr>
        <p:spPr bwMode="auto">
          <a:xfrm>
            <a:off x="6858000" y="1839913"/>
            <a:ext cx="1484313" cy="461962"/>
          </a:xfrm>
          <a:prstGeom prst="rect">
            <a:avLst/>
          </a:prstGeom>
          <a:noFill/>
          <a:ln w="9525">
            <a:noFill/>
            <a:miter lim="800000"/>
            <a:headEnd/>
            <a:tailEnd/>
          </a:ln>
        </p:spPr>
        <p:txBody>
          <a:bodyPr wrap="none">
            <a:spAutoFit/>
          </a:bodyPr>
          <a:lstStyle/>
          <a:p>
            <a:r>
              <a:rPr lang="en-US" sz="2400" b="1">
                <a:solidFill>
                  <a:srgbClr val="FF3300"/>
                </a:solidFill>
              </a:rPr>
              <a:t>MSC : 20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44076"/>
                                        </p:tgtEl>
                                        <p:attrNameLst>
                                          <p:attrName>style.visibility</p:attrName>
                                        </p:attrNameLst>
                                      </p:cBhvr>
                                      <p:to>
                                        <p:strVal val="visible"/>
                                      </p:to>
                                    </p:set>
                                    <p:anim calcmode="lin" valueType="num">
                                      <p:cBhvr>
                                        <p:cTn id="7" dur="1000" fill="hold"/>
                                        <p:tgtEl>
                                          <p:spTgt spid="344076"/>
                                        </p:tgtEl>
                                        <p:attrNameLst>
                                          <p:attrName>ppt_w</p:attrName>
                                        </p:attrNameLst>
                                      </p:cBhvr>
                                      <p:tavLst>
                                        <p:tav tm="0">
                                          <p:val>
                                            <p:strVal val="#ppt_w+.3"/>
                                          </p:val>
                                        </p:tav>
                                        <p:tav tm="100000">
                                          <p:val>
                                            <p:strVal val="#ppt_w"/>
                                          </p:val>
                                        </p:tav>
                                      </p:tavLst>
                                    </p:anim>
                                    <p:anim calcmode="lin" valueType="num">
                                      <p:cBhvr>
                                        <p:cTn id="8" dur="1000" fill="hold"/>
                                        <p:tgtEl>
                                          <p:spTgt spid="344076"/>
                                        </p:tgtEl>
                                        <p:attrNameLst>
                                          <p:attrName>ppt_h</p:attrName>
                                        </p:attrNameLst>
                                      </p:cBhvr>
                                      <p:tavLst>
                                        <p:tav tm="0">
                                          <p:val>
                                            <p:strVal val="#ppt_h"/>
                                          </p:val>
                                        </p:tav>
                                        <p:tav tm="100000">
                                          <p:val>
                                            <p:strVal val="#ppt_h"/>
                                          </p:val>
                                        </p:tav>
                                      </p:tavLst>
                                    </p:anim>
                                    <p:animEffect transition="in" filter="fade">
                                      <p:cBhvr>
                                        <p:cTn id="9" dur="1000"/>
                                        <p:tgtEl>
                                          <p:spTgt spid="344076"/>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44077"/>
                                        </p:tgtEl>
                                        <p:attrNameLst>
                                          <p:attrName>style.visibility</p:attrName>
                                        </p:attrNameLst>
                                      </p:cBhvr>
                                      <p:to>
                                        <p:strVal val="visible"/>
                                      </p:to>
                                    </p:set>
                                    <p:anim calcmode="lin" valueType="num">
                                      <p:cBhvr>
                                        <p:cTn id="12" dur="1000" fill="hold"/>
                                        <p:tgtEl>
                                          <p:spTgt spid="344077"/>
                                        </p:tgtEl>
                                        <p:attrNameLst>
                                          <p:attrName>ppt_w</p:attrName>
                                        </p:attrNameLst>
                                      </p:cBhvr>
                                      <p:tavLst>
                                        <p:tav tm="0">
                                          <p:val>
                                            <p:strVal val="#ppt_w+.3"/>
                                          </p:val>
                                        </p:tav>
                                        <p:tav tm="100000">
                                          <p:val>
                                            <p:strVal val="#ppt_w"/>
                                          </p:val>
                                        </p:tav>
                                      </p:tavLst>
                                    </p:anim>
                                    <p:anim calcmode="lin" valueType="num">
                                      <p:cBhvr>
                                        <p:cTn id="13" dur="1000" fill="hold"/>
                                        <p:tgtEl>
                                          <p:spTgt spid="344077"/>
                                        </p:tgtEl>
                                        <p:attrNameLst>
                                          <p:attrName>ppt_h</p:attrName>
                                        </p:attrNameLst>
                                      </p:cBhvr>
                                      <p:tavLst>
                                        <p:tav tm="0">
                                          <p:val>
                                            <p:strVal val="#ppt_h"/>
                                          </p:val>
                                        </p:tav>
                                        <p:tav tm="100000">
                                          <p:val>
                                            <p:strVal val="#ppt_h"/>
                                          </p:val>
                                        </p:tav>
                                      </p:tavLst>
                                    </p:anim>
                                    <p:animEffect transition="in" filter="fade">
                                      <p:cBhvr>
                                        <p:cTn id="14" dur="1000"/>
                                        <p:tgtEl>
                                          <p:spTgt spid="34407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344078"/>
                                        </p:tgtEl>
                                        <p:attrNameLst>
                                          <p:attrName>style.visibility</p:attrName>
                                        </p:attrNameLst>
                                      </p:cBhvr>
                                      <p:to>
                                        <p:strVal val="visible"/>
                                      </p:to>
                                    </p:set>
                                    <p:anim calcmode="lin" valueType="num">
                                      <p:cBhvr>
                                        <p:cTn id="17" dur="1000" fill="hold"/>
                                        <p:tgtEl>
                                          <p:spTgt spid="344078"/>
                                        </p:tgtEl>
                                        <p:attrNameLst>
                                          <p:attrName>ppt_w</p:attrName>
                                        </p:attrNameLst>
                                      </p:cBhvr>
                                      <p:tavLst>
                                        <p:tav tm="0">
                                          <p:val>
                                            <p:strVal val="#ppt_w+.3"/>
                                          </p:val>
                                        </p:tav>
                                        <p:tav tm="100000">
                                          <p:val>
                                            <p:strVal val="#ppt_w"/>
                                          </p:val>
                                        </p:tav>
                                      </p:tavLst>
                                    </p:anim>
                                    <p:anim calcmode="lin" valueType="num">
                                      <p:cBhvr>
                                        <p:cTn id="18" dur="1000" fill="hold"/>
                                        <p:tgtEl>
                                          <p:spTgt spid="344078"/>
                                        </p:tgtEl>
                                        <p:attrNameLst>
                                          <p:attrName>ppt_h</p:attrName>
                                        </p:attrNameLst>
                                      </p:cBhvr>
                                      <p:tavLst>
                                        <p:tav tm="0">
                                          <p:val>
                                            <p:strVal val="#ppt_h"/>
                                          </p:val>
                                        </p:tav>
                                        <p:tav tm="100000">
                                          <p:val>
                                            <p:strVal val="#ppt_h"/>
                                          </p:val>
                                        </p:tav>
                                      </p:tavLst>
                                    </p:anim>
                                    <p:animEffect transition="in" filter="fade">
                                      <p:cBhvr>
                                        <p:cTn id="19" dur="1000"/>
                                        <p:tgtEl>
                                          <p:spTgt spid="344078"/>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344079"/>
                                        </p:tgtEl>
                                        <p:attrNameLst>
                                          <p:attrName>style.visibility</p:attrName>
                                        </p:attrNameLst>
                                      </p:cBhvr>
                                      <p:to>
                                        <p:strVal val="visible"/>
                                      </p:to>
                                    </p:set>
                                    <p:anim calcmode="lin" valueType="num">
                                      <p:cBhvr>
                                        <p:cTn id="22" dur="1000" fill="hold"/>
                                        <p:tgtEl>
                                          <p:spTgt spid="344079"/>
                                        </p:tgtEl>
                                        <p:attrNameLst>
                                          <p:attrName>ppt_w</p:attrName>
                                        </p:attrNameLst>
                                      </p:cBhvr>
                                      <p:tavLst>
                                        <p:tav tm="0">
                                          <p:val>
                                            <p:strVal val="#ppt_w+.3"/>
                                          </p:val>
                                        </p:tav>
                                        <p:tav tm="100000">
                                          <p:val>
                                            <p:strVal val="#ppt_w"/>
                                          </p:val>
                                        </p:tav>
                                      </p:tavLst>
                                    </p:anim>
                                    <p:anim calcmode="lin" valueType="num">
                                      <p:cBhvr>
                                        <p:cTn id="23" dur="1000" fill="hold"/>
                                        <p:tgtEl>
                                          <p:spTgt spid="344079"/>
                                        </p:tgtEl>
                                        <p:attrNameLst>
                                          <p:attrName>ppt_h</p:attrName>
                                        </p:attrNameLst>
                                      </p:cBhvr>
                                      <p:tavLst>
                                        <p:tav tm="0">
                                          <p:val>
                                            <p:strVal val="#ppt_h"/>
                                          </p:val>
                                        </p:tav>
                                        <p:tav tm="100000">
                                          <p:val>
                                            <p:strVal val="#ppt_h"/>
                                          </p:val>
                                        </p:tav>
                                      </p:tavLst>
                                    </p:anim>
                                    <p:animEffect transition="in" filter="fade">
                                      <p:cBhvr>
                                        <p:cTn id="24" dur="1000"/>
                                        <p:tgtEl>
                                          <p:spTgt spid="344079"/>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344080"/>
                                        </p:tgtEl>
                                        <p:attrNameLst>
                                          <p:attrName>style.visibility</p:attrName>
                                        </p:attrNameLst>
                                      </p:cBhvr>
                                      <p:to>
                                        <p:strVal val="visible"/>
                                      </p:to>
                                    </p:set>
                                    <p:anim calcmode="lin" valueType="num">
                                      <p:cBhvr>
                                        <p:cTn id="27" dur="1000" fill="hold"/>
                                        <p:tgtEl>
                                          <p:spTgt spid="344080"/>
                                        </p:tgtEl>
                                        <p:attrNameLst>
                                          <p:attrName>ppt_w</p:attrName>
                                        </p:attrNameLst>
                                      </p:cBhvr>
                                      <p:tavLst>
                                        <p:tav tm="0">
                                          <p:val>
                                            <p:strVal val="#ppt_w+.3"/>
                                          </p:val>
                                        </p:tav>
                                        <p:tav tm="100000">
                                          <p:val>
                                            <p:strVal val="#ppt_w"/>
                                          </p:val>
                                        </p:tav>
                                      </p:tavLst>
                                    </p:anim>
                                    <p:anim calcmode="lin" valueType="num">
                                      <p:cBhvr>
                                        <p:cTn id="28" dur="1000" fill="hold"/>
                                        <p:tgtEl>
                                          <p:spTgt spid="344080"/>
                                        </p:tgtEl>
                                        <p:attrNameLst>
                                          <p:attrName>ppt_h</p:attrName>
                                        </p:attrNameLst>
                                      </p:cBhvr>
                                      <p:tavLst>
                                        <p:tav tm="0">
                                          <p:val>
                                            <p:strVal val="#ppt_h"/>
                                          </p:val>
                                        </p:tav>
                                        <p:tav tm="100000">
                                          <p:val>
                                            <p:strVal val="#ppt_h"/>
                                          </p:val>
                                        </p:tav>
                                      </p:tavLst>
                                    </p:anim>
                                    <p:animEffect transition="in" filter="fade">
                                      <p:cBhvr>
                                        <p:cTn id="29" dur="1000"/>
                                        <p:tgtEl>
                                          <p:spTgt spid="344080"/>
                                        </p:tgtEl>
                                      </p:cBhvr>
                                    </p:animEffect>
                                  </p:childTnLst>
                                </p:cTn>
                              </p:par>
                              <p:par>
                                <p:cTn id="30" presetID="50" presetClass="entr" presetSubtype="0" decel="100000" fill="hold" grpId="0" nodeType="withEffect">
                                  <p:stCondLst>
                                    <p:cond delay="0"/>
                                  </p:stCondLst>
                                  <p:childTnLst>
                                    <p:set>
                                      <p:cBhvr>
                                        <p:cTn id="31" dur="1" fill="hold">
                                          <p:stCondLst>
                                            <p:cond delay="0"/>
                                          </p:stCondLst>
                                        </p:cTn>
                                        <p:tgtEl>
                                          <p:spTgt spid="344081"/>
                                        </p:tgtEl>
                                        <p:attrNameLst>
                                          <p:attrName>style.visibility</p:attrName>
                                        </p:attrNameLst>
                                      </p:cBhvr>
                                      <p:to>
                                        <p:strVal val="visible"/>
                                      </p:to>
                                    </p:set>
                                    <p:anim calcmode="lin" valueType="num">
                                      <p:cBhvr>
                                        <p:cTn id="32" dur="1000" fill="hold"/>
                                        <p:tgtEl>
                                          <p:spTgt spid="344081"/>
                                        </p:tgtEl>
                                        <p:attrNameLst>
                                          <p:attrName>ppt_w</p:attrName>
                                        </p:attrNameLst>
                                      </p:cBhvr>
                                      <p:tavLst>
                                        <p:tav tm="0">
                                          <p:val>
                                            <p:strVal val="#ppt_w+.3"/>
                                          </p:val>
                                        </p:tav>
                                        <p:tav tm="100000">
                                          <p:val>
                                            <p:strVal val="#ppt_w"/>
                                          </p:val>
                                        </p:tav>
                                      </p:tavLst>
                                    </p:anim>
                                    <p:anim calcmode="lin" valueType="num">
                                      <p:cBhvr>
                                        <p:cTn id="33" dur="1000" fill="hold"/>
                                        <p:tgtEl>
                                          <p:spTgt spid="344081"/>
                                        </p:tgtEl>
                                        <p:attrNameLst>
                                          <p:attrName>ppt_h</p:attrName>
                                        </p:attrNameLst>
                                      </p:cBhvr>
                                      <p:tavLst>
                                        <p:tav tm="0">
                                          <p:val>
                                            <p:strVal val="#ppt_h"/>
                                          </p:val>
                                        </p:tav>
                                        <p:tav tm="100000">
                                          <p:val>
                                            <p:strVal val="#ppt_h"/>
                                          </p:val>
                                        </p:tav>
                                      </p:tavLst>
                                    </p:anim>
                                    <p:animEffect transition="in" filter="fade">
                                      <p:cBhvr>
                                        <p:cTn id="34" dur="1000"/>
                                        <p:tgtEl>
                                          <p:spTgt spid="344081"/>
                                        </p:tgtEl>
                                      </p:cBhvr>
                                    </p:animEffect>
                                  </p:childTnLst>
                                </p:cTn>
                              </p:par>
                              <p:par>
                                <p:cTn id="35" presetID="50" presetClass="entr" presetSubtype="0" decel="100000" fill="hold" grpId="0" nodeType="withEffect">
                                  <p:stCondLst>
                                    <p:cond delay="0"/>
                                  </p:stCondLst>
                                  <p:childTnLst>
                                    <p:set>
                                      <p:cBhvr>
                                        <p:cTn id="36" dur="1" fill="hold">
                                          <p:stCondLst>
                                            <p:cond delay="0"/>
                                          </p:stCondLst>
                                        </p:cTn>
                                        <p:tgtEl>
                                          <p:spTgt spid="344082"/>
                                        </p:tgtEl>
                                        <p:attrNameLst>
                                          <p:attrName>style.visibility</p:attrName>
                                        </p:attrNameLst>
                                      </p:cBhvr>
                                      <p:to>
                                        <p:strVal val="visible"/>
                                      </p:to>
                                    </p:set>
                                    <p:anim calcmode="lin" valueType="num">
                                      <p:cBhvr>
                                        <p:cTn id="37" dur="1000" fill="hold"/>
                                        <p:tgtEl>
                                          <p:spTgt spid="344082"/>
                                        </p:tgtEl>
                                        <p:attrNameLst>
                                          <p:attrName>ppt_w</p:attrName>
                                        </p:attrNameLst>
                                      </p:cBhvr>
                                      <p:tavLst>
                                        <p:tav tm="0">
                                          <p:val>
                                            <p:strVal val="#ppt_w+.3"/>
                                          </p:val>
                                        </p:tav>
                                        <p:tav tm="100000">
                                          <p:val>
                                            <p:strVal val="#ppt_w"/>
                                          </p:val>
                                        </p:tav>
                                      </p:tavLst>
                                    </p:anim>
                                    <p:anim calcmode="lin" valueType="num">
                                      <p:cBhvr>
                                        <p:cTn id="38" dur="1000" fill="hold"/>
                                        <p:tgtEl>
                                          <p:spTgt spid="344082"/>
                                        </p:tgtEl>
                                        <p:attrNameLst>
                                          <p:attrName>ppt_h</p:attrName>
                                        </p:attrNameLst>
                                      </p:cBhvr>
                                      <p:tavLst>
                                        <p:tav tm="0">
                                          <p:val>
                                            <p:strVal val="#ppt_h"/>
                                          </p:val>
                                        </p:tav>
                                        <p:tav tm="100000">
                                          <p:val>
                                            <p:strVal val="#ppt_h"/>
                                          </p:val>
                                        </p:tav>
                                      </p:tavLst>
                                    </p:anim>
                                    <p:animEffect transition="in" filter="fade">
                                      <p:cBhvr>
                                        <p:cTn id="39" dur="1000"/>
                                        <p:tgtEl>
                                          <p:spTgt spid="344082"/>
                                        </p:tgtEl>
                                      </p:cBhvr>
                                    </p:animEffect>
                                  </p:childTnLst>
                                </p:cTn>
                              </p:par>
                              <p:par>
                                <p:cTn id="40" presetID="50" presetClass="entr" presetSubtype="0" decel="100000" fill="hold" grpId="0" nodeType="withEffect">
                                  <p:stCondLst>
                                    <p:cond delay="0"/>
                                  </p:stCondLst>
                                  <p:childTnLst>
                                    <p:set>
                                      <p:cBhvr>
                                        <p:cTn id="41" dur="1" fill="hold">
                                          <p:stCondLst>
                                            <p:cond delay="0"/>
                                          </p:stCondLst>
                                        </p:cTn>
                                        <p:tgtEl>
                                          <p:spTgt spid="344083"/>
                                        </p:tgtEl>
                                        <p:attrNameLst>
                                          <p:attrName>style.visibility</p:attrName>
                                        </p:attrNameLst>
                                      </p:cBhvr>
                                      <p:to>
                                        <p:strVal val="visible"/>
                                      </p:to>
                                    </p:set>
                                    <p:anim calcmode="lin" valueType="num">
                                      <p:cBhvr>
                                        <p:cTn id="42" dur="1000" fill="hold"/>
                                        <p:tgtEl>
                                          <p:spTgt spid="344083"/>
                                        </p:tgtEl>
                                        <p:attrNameLst>
                                          <p:attrName>ppt_w</p:attrName>
                                        </p:attrNameLst>
                                      </p:cBhvr>
                                      <p:tavLst>
                                        <p:tav tm="0">
                                          <p:val>
                                            <p:strVal val="#ppt_w+.3"/>
                                          </p:val>
                                        </p:tav>
                                        <p:tav tm="100000">
                                          <p:val>
                                            <p:strVal val="#ppt_w"/>
                                          </p:val>
                                        </p:tav>
                                      </p:tavLst>
                                    </p:anim>
                                    <p:anim calcmode="lin" valueType="num">
                                      <p:cBhvr>
                                        <p:cTn id="43" dur="1000" fill="hold"/>
                                        <p:tgtEl>
                                          <p:spTgt spid="344083"/>
                                        </p:tgtEl>
                                        <p:attrNameLst>
                                          <p:attrName>ppt_h</p:attrName>
                                        </p:attrNameLst>
                                      </p:cBhvr>
                                      <p:tavLst>
                                        <p:tav tm="0">
                                          <p:val>
                                            <p:strVal val="#ppt_h"/>
                                          </p:val>
                                        </p:tav>
                                        <p:tav tm="100000">
                                          <p:val>
                                            <p:strVal val="#ppt_h"/>
                                          </p:val>
                                        </p:tav>
                                      </p:tavLst>
                                    </p:anim>
                                    <p:animEffect transition="in" filter="fade">
                                      <p:cBhvr>
                                        <p:cTn id="44" dur="1000"/>
                                        <p:tgtEl>
                                          <p:spTgt spid="34408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44125"/>
                                        </p:tgtEl>
                                        <p:attrNameLst>
                                          <p:attrName>style.visibility</p:attrName>
                                        </p:attrNameLst>
                                      </p:cBhvr>
                                      <p:to>
                                        <p:strVal val="visible"/>
                                      </p:to>
                                    </p:set>
                                    <p:animEffect transition="in" filter="fade">
                                      <p:cBhvr>
                                        <p:cTn id="49" dur="1000"/>
                                        <p:tgtEl>
                                          <p:spTgt spid="344125"/>
                                        </p:tgtEl>
                                      </p:cBhvr>
                                    </p:animEffect>
                                    <p:anim calcmode="lin" valueType="num">
                                      <p:cBhvr>
                                        <p:cTn id="50" dur="1000" fill="hold"/>
                                        <p:tgtEl>
                                          <p:spTgt spid="344125"/>
                                        </p:tgtEl>
                                        <p:attrNameLst>
                                          <p:attrName>ppt_x</p:attrName>
                                        </p:attrNameLst>
                                      </p:cBhvr>
                                      <p:tavLst>
                                        <p:tav tm="0">
                                          <p:val>
                                            <p:strVal val="#ppt_x"/>
                                          </p:val>
                                        </p:tav>
                                        <p:tav tm="100000">
                                          <p:val>
                                            <p:strVal val="#ppt_x"/>
                                          </p:val>
                                        </p:tav>
                                      </p:tavLst>
                                    </p:anim>
                                    <p:anim calcmode="lin" valueType="num">
                                      <p:cBhvr>
                                        <p:cTn id="51" dur="1000" fill="hold"/>
                                        <p:tgtEl>
                                          <p:spTgt spid="344125"/>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44084"/>
                                        </p:tgtEl>
                                        <p:attrNameLst>
                                          <p:attrName>style.visibility</p:attrName>
                                        </p:attrNameLst>
                                      </p:cBhvr>
                                      <p:to>
                                        <p:strVal val="visible"/>
                                      </p:to>
                                    </p:set>
                                    <p:animEffect transition="in" filter="fade">
                                      <p:cBhvr>
                                        <p:cTn id="56" dur="500"/>
                                        <p:tgtEl>
                                          <p:spTgt spid="34408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44085"/>
                                        </p:tgtEl>
                                        <p:attrNameLst>
                                          <p:attrName>style.visibility</p:attrName>
                                        </p:attrNameLst>
                                      </p:cBhvr>
                                      <p:to>
                                        <p:strVal val="visible"/>
                                      </p:to>
                                    </p:set>
                                    <p:animEffect transition="in" filter="fade">
                                      <p:cBhvr>
                                        <p:cTn id="59" dur="500"/>
                                        <p:tgtEl>
                                          <p:spTgt spid="34408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44086"/>
                                        </p:tgtEl>
                                        <p:attrNameLst>
                                          <p:attrName>style.visibility</p:attrName>
                                        </p:attrNameLst>
                                      </p:cBhvr>
                                      <p:to>
                                        <p:strVal val="visible"/>
                                      </p:to>
                                    </p:set>
                                    <p:animEffect transition="in" filter="fade">
                                      <p:cBhvr>
                                        <p:cTn id="62" dur="500"/>
                                        <p:tgtEl>
                                          <p:spTgt spid="344086"/>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44087"/>
                                        </p:tgtEl>
                                        <p:attrNameLst>
                                          <p:attrName>style.visibility</p:attrName>
                                        </p:attrNameLst>
                                      </p:cBhvr>
                                      <p:to>
                                        <p:strVal val="visible"/>
                                      </p:to>
                                    </p:set>
                                    <p:animEffect transition="in" filter="fade">
                                      <p:cBhvr>
                                        <p:cTn id="65" dur="500"/>
                                        <p:tgtEl>
                                          <p:spTgt spid="344087"/>
                                        </p:tgtEl>
                                      </p:cBhvr>
                                    </p:animEffect>
                                  </p:childTnLst>
                                </p:cTn>
                              </p:par>
                            </p:childTnLst>
                          </p:cTn>
                        </p:par>
                        <p:par>
                          <p:cTn id="66" fill="hold" nodeType="afterGroup">
                            <p:stCondLst>
                              <p:cond delay="500"/>
                            </p:stCondLst>
                            <p:childTnLst>
                              <p:par>
                                <p:cTn id="67" presetID="10" presetClass="entr" presetSubtype="0" fill="hold" grpId="0" nodeType="afterEffect">
                                  <p:stCondLst>
                                    <p:cond delay="0"/>
                                  </p:stCondLst>
                                  <p:childTnLst>
                                    <p:set>
                                      <p:cBhvr>
                                        <p:cTn id="68" dur="1" fill="hold">
                                          <p:stCondLst>
                                            <p:cond delay="0"/>
                                          </p:stCondLst>
                                        </p:cTn>
                                        <p:tgtEl>
                                          <p:spTgt spid="344088"/>
                                        </p:tgtEl>
                                        <p:attrNameLst>
                                          <p:attrName>style.visibility</p:attrName>
                                        </p:attrNameLst>
                                      </p:cBhvr>
                                      <p:to>
                                        <p:strVal val="visible"/>
                                      </p:to>
                                    </p:set>
                                    <p:animEffect transition="in" filter="fade">
                                      <p:cBhvr>
                                        <p:cTn id="69" dur="500"/>
                                        <p:tgtEl>
                                          <p:spTgt spid="344088"/>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44089"/>
                                        </p:tgtEl>
                                        <p:attrNameLst>
                                          <p:attrName>style.visibility</p:attrName>
                                        </p:attrNameLst>
                                      </p:cBhvr>
                                      <p:to>
                                        <p:strVal val="visible"/>
                                      </p:to>
                                    </p:set>
                                    <p:animEffect transition="in" filter="fade">
                                      <p:cBhvr>
                                        <p:cTn id="72" dur="500"/>
                                        <p:tgtEl>
                                          <p:spTgt spid="344089"/>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44090"/>
                                        </p:tgtEl>
                                        <p:attrNameLst>
                                          <p:attrName>style.visibility</p:attrName>
                                        </p:attrNameLst>
                                      </p:cBhvr>
                                      <p:to>
                                        <p:strVal val="visible"/>
                                      </p:to>
                                    </p:set>
                                    <p:animEffect transition="in" filter="fade">
                                      <p:cBhvr>
                                        <p:cTn id="75" dur="500"/>
                                        <p:tgtEl>
                                          <p:spTgt spid="344090"/>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44091"/>
                                        </p:tgtEl>
                                        <p:attrNameLst>
                                          <p:attrName>style.visibility</p:attrName>
                                        </p:attrNameLst>
                                      </p:cBhvr>
                                      <p:to>
                                        <p:strVal val="visible"/>
                                      </p:to>
                                    </p:set>
                                    <p:animEffect transition="in" filter="fade">
                                      <p:cBhvr>
                                        <p:cTn id="78" dur="500"/>
                                        <p:tgtEl>
                                          <p:spTgt spid="344091"/>
                                        </p:tgtEl>
                                      </p:cBhvr>
                                    </p:animEffect>
                                  </p:childTnLst>
                                </p:cTn>
                              </p:par>
                            </p:childTnLst>
                          </p:cTn>
                        </p:par>
                        <p:par>
                          <p:cTn id="79" fill="hold" nodeType="afterGroup">
                            <p:stCondLst>
                              <p:cond delay="1000"/>
                            </p:stCondLst>
                            <p:childTnLst>
                              <p:par>
                                <p:cTn id="80" presetID="10" presetClass="entr" presetSubtype="0" fill="hold" grpId="0" nodeType="afterEffect">
                                  <p:stCondLst>
                                    <p:cond delay="0"/>
                                  </p:stCondLst>
                                  <p:childTnLst>
                                    <p:set>
                                      <p:cBhvr>
                                        <p:cTn id="81" dur="1" fill="hold">
                                          <p:stCondLst>
                                            <p:cond delay="0"/>
                                          </p:stCondLst>
                                        </p:cTn>
                                        <p:tgtEl>
                                          <p:spTgt spid="344092"/>
                                        </p:tgtEl>
                                        <p:attrNameLst>
                                          <p:attrName>style.visibility</p:attrName>
                                        </p:attrNameLst>
                                      </p:cBhvr>
                                      <p:to>
                                        <p:strVal val="visible"/>
                                      </p:to>
                                    </p:set>
                                    <p:animEffect transition="in" filter="fade">
                                      <p:cBhvr>
                                        <p:cTn id="82" dur="500"/>
                                        <p:tgtEl>
                                          <p:spTgt spid="344092"/>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44093"/>
                                        </p:tgtEl>
                                        <p:attrNameLst>
                                          <p:attrName>style.visibility</p:attrName>
                                        </p:attrNameLst>
                                      </p:cBhvr>
                                      <p:to>
                                        <p:strVal val="visible"/>
                                      </p:to>
                                    </p:set>
                                    <p:animEffect transition="in" filter="fade">
                                      <p:cBhvr>
                                        <p:cTn id="85" dur="500"/>
                                        <p:tgtEl>
                                          <p:spTgt spid="34409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44094"/>
                                        </p:tgtEl>
                                        <p:attrNameLst>
                                          <p:attrName>style.visibility</p:attrName>
                                        </p:attrNameLst>
                                      </p:cBhvr>
                                      <p:to>
                                        <p:strVal val="visible"/>
                                      </p:to>
                                    </p:set>
                                    <p:animEffect transition="in" filter="fade">
                                      <p:cBhvr>
                                        <p:cTn id="88" dur="500"/>
                                        <p:tgtEl>
                                          <p:spTgt spid="344094"/>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344095"/>
                                        </p:tgtEl>
                                        <p:attrNameLst>
                                          <p:attrName>style.visibility</p:attrName>
                                        </p:attrNameLst>
                                      </p:cBhvr>
                                      <p:to>
                                        <p:strVal val="visible"/>
                                      </p:to>
                                    </p:set>
                                    <p:animEffect transition="in" filter="fade">
                                      <p:cBhvr>
                                        <p:cTn id="93" dur="500"/>
                                        <p:tgtEl>
                                          <p:spTgt spid="344095"/>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44096"/>
                                        </p:tgtEl>
                                        <p:attrNameLst>
                                          <p:attrName>style.visibility</p:attrName>
                                        </p:attrNameLst>
                                      </p:cBhvr>
                                      <p:to>
                                        <p:strVal val="visible"/>
                                      </p:to>
                                    </p:set>
                                    <p:animEffect transition="in" filter="fade">
                                      <p:cBhvr>
                                        <p:cTn id="96" dur="500"/>
                                        <p:tgtEl>
                                          <p:spTgt spid="344096"/>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344097"/>
                                        </p:tgtEl>
                                        <p:attrNameLst>
                                          <p:attrName>style.visibility</p:attrName>
                                        </p:attrNameLst>
                                      </p:cBhvr>
                                      <p:to>
                                        <p:strVal val="visible"/>
                                      </p:to>
                                    </p:set>
                                    <p:animEffect transition="in" filter="fade">
                                      <p:cBhvr>
                                        <p:cTn id="99" dur="500"/>
                                        <p:tgtEl>
                                          <p:spTgt spid="344097"/>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44098"/>
                                        </p:tgtEl>
                                        <p:attrNameLst>
                                          <p:attrName>style.visibility</p:attrName>
                                        </p:attrNameLst>
                                      </p:cBhvr>
                                      <p:to>
                                        <p:strVal val="visible"/>
                                      </p:to>
                                    </p:set>
                                    <p:animEffect transition="in" filter="fade">
                                      <p:cBhvr>
                                        <p:cTn id="102" dur="500"/>
                                        <p:tgtEl>
                                          <p:spTgt spid="344098"/>
                                        </p:tgtEl>
                                      </p:cBhvr>
                                    </p:animEffect>
                                  </p:childTnLst>
                                </p:cTn>
                              </p:par>
                            </p:childTnLst>
                          </p:cTn>
                        </p:par>
                        <p:par>
                          <p:cTn id="103" fill="hold" nodeType="afterGroup">
                            <p:stCondLst>
                              <p:cond delay="500"/>
                            </p:stCondLst>
                            <p:childTnLst>
                              <p:par>
                                <p:cTn id="104" presetID="10" presetClass="entr" presetSubtype="0" fill="hold" grpId="0" nodeType="afterEffect">
                                  <p:stCondLst>
                                    <p:cond delay="0"/>
                                  </p:stCondLst>
                                  <p:childTnLst>
                                    <p:set>
                                      <p:cBhvr>
                                        <p:cTn id="105" dur="1" fill="hold">
                                          <p:stCondLst>
                                            <p:cond delay="0"/>
                                          </p:stCondLst>
                                        </p:cTn>
                                        <p:tgtEl>
                                          <p:spTgt spid="344099"/>
                                        </p:tgtEl>
                                        <p:attrNameLst>
                                          <p:attrName>style.visibility</p:attrName>
                                        </p:attrNameLst>
                                      </p:cBhvr>
                                      <p:to>
                                        <p:strVal val="visible"/>
                                      </p:to>
                                    </p:set>
                                    <p:animEffect transition="in" filter="fade">
                                      <p:cBhvr>
                                        <p:cTn id="106" dur="500"/>
                                        <p:tgtEl>
                                          <p:spTgt spid="344099"/>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44100"/>
                                        </p:tgtEl>
                                        <p:attrNameLst>
                                          <p:attrName>style.visibility</p:attrName>
                                        </p:attrNameLst>
                                      </p:cBhvr>
                                      <p:to>
                                        <p:strVal val="visible"/>
                                      </p:to>
                                    </p:set>
                                    <p:animEffect transition="in" filter="fade">
                                      <p:cBhvr>
                                        <p:cTn id="109" dur="500"/>
                                        <p:tgtEl>
                                          <p:spTgt spid="34410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44101"/>
                                        </p:tgtEl>
                                        <p:attrNameLst>
                                          <p:attrName>style.visibility</p:attrName>
                                        </p:attrNameLst>
                                      </p:cBhvr>
                                      <p:to>
                                        <p:strVal val="visible"/>
                                      </p:to>
                                    </p:set>
                                    <p:animEffect transition="in" filter="fade">
                                      <p:cBhvr>
                                        <p:cTn id="112" dur="500"/>
                                        <p:tgtEl>
                                          <p:spTgt spid="344101"/>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344102"/>
                                        </p:tgtEl>
                                        <p:attrNameLst>
                                          <p:attrName>style.visibility</p:attrName>
                                        </p:attrNameLst>
                                      </p:cBhvr>
                                      <p:to>
                                        <p:strVal val="visible"/>
                                      </p:to>
                                    </p:set>
                                    <p:animEffect transition="in" filter="fade">
                                      <p:cBhvr>
                                        <p:cTn id="115" dur="500"/>
                                        <p:tgtEl>
                                          <p:spTgt spid="344102"/>
                                        </p:tgtEl>
                                      </p:cBhvr>
                                    </p:animEffect>
                                  </p:childTnLst>
                                </p:cTn>
                              </p:par>
                            </p:childTnLst>
                          </p:cTn>
                        </p:par>
                        <p:par>
                          <p:cTn id="116" fill="hold" nodeType="afterGroup">
                            <p:stCondLst>
                              <p:cond delay="1000"/>
                            </p:stCondLst>
                            <p:childTnLst>
                              <p:par>
                                <p:cTn id="117" presetID="10" presetClass="entr" presetSubtype="0" fill="hold" grpId="0" nodeType="afterEffect">
                                  <p:stCondLst>
                                    <p:cond delay="0"/>
                                  </p:stCondLst>
                                  <p:childTnLst>
                                    <p:set>
                                      <p:cBhvr>
                                        <p:cTn id="118" dur="1" fill="hold">
                                          <p:stCondLst>
                                            <p:cond delay="0"/>
                                          </p:stCondLst>
                                        </p:cTn>
                                        <p:tgtEl>
                                          <p:spTgt spid="344103"/>
                                        </p:tgtEl>
                                        <p:attrNameLst>
                                          <p:attrName>style.visibility</p:attrName>
                                        </p:attrNameLst>
                                      </p:cBhvr>
                                      <p:to>
                                        <p:strVal val="visible"/>
                                      </p:to>
                                    </p:set>
                                    <p:animEffect transition="in" filter="fade">
                                      <p:cBhvr>
                                        <p:cTn id="119" dur="500"/>
                                        <p:tgtEl>
                                          <p:spTgt spid="344103"/>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344104"/>
                                        </p:tgtEl>
                                        <p:attrNameLst>
                                          <p:attrName>style.visibility</p:attrName>
                                        </p:attrNameLst>
                                      </p:cBhvr>
                                      <p:to>
                                        <p:strVal val="visible"/>
                                      </p:to>
                                    </p:set>
                                    <p:animEffect transition="in" filter="fade">
                                      <p:cBhvr>
                                        <p:cTn id="122" dur="500"/>
                                        <p:tgtEl>
                                          <p:spTgt spid="344104"/>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344105"/>
                                        </p:tgtEl>
                                        <p:attrNameLst>
                                          <p:attrName>style.visibility</p:attrName>
                                        </p:attrNameLst>
                                      </p:cBhvr>
                                      <p:to>
                                        <p:strVal val="visible"/>
                                      </p:to>
                                    </p:set>
                                    <p:animEffect transition="in" filter="fade">
                                      <p:cBhvr>
                                        <p:cTn id="125" dur="500"/>
                                        <p:tgtEl>
                                          <p:spTgt spid="344105"/>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50" presetClass="entr" presetSubtype="0" decel="100000" fill="hold" grpId="0" nodeType="clickEffect">
                                  <p:stCondLst>
                                    <p:cond delay="0"/>
                                  </p:stCondLst>
                                  <p:childTnLst>
                                    <p:set>
                                      <p:cBhvr>
                                        <p:cTn id="129" dur="1" fill="hold">
                                          <p:stCondLst>
                                            <p:cond delay="0"/>
                                          </p:stCondLst>
                                        </p:cTn>
                                        <p:tgtEl>
                                          <p:spTgt spid="344124"/>
                                        </p:tgtEl>
                                        <p:attrNameLst>
                                          <p:attrName>style.visibility</p:attrName>
                                        </p:attrNameLst>
                                      </p:cBhvr>
                                      <p:to>
                                        <p:strVal val="visible"/>
                                      </p:to>
                                    </p:set>
                                    <p:anim calcmode="lin" valueType="num">
                                      <p:cBhvr>
                                        <p:cTn id="130" dur="1000" fill="hold"/>
                                        <p:tgtEl>
                                          <p:spTgt spid="344124"/>
                                        </p:tgtEl>
                                        <p:attrNameLst>
                                          <p:attrName>ppt_w</p:attrName>
                                        </p:attrNameLst>
                                      </p:cBhvr>
                                      <p:tavLst>
                                        <p:tav tm="0">
                                          <p:val>
                                            <p:strVal val="#ppt_w+.3"/>
                                          </p:val>
                                        </p:tav>
                                        <p:tav tm="100000">
                                          <p:val>
                                            <p:strVal val="#ppt_w"/>
                                          </p:val>
                                        </p:tav>
                                      </p:tavLst>
                                    </p:anim>
                                    <p:anim calcmode="lin" valueType="num">
                                      <p:cBhvr>
                                        <p:cTn id="131" dur="1000" fill="hold"/>
                                        <p:tgtEl>
                                          <p:spTgt spid="344124"/>
                                        </p:tgtEl>
                                        <p:attrNameLst>
                                          <p:attrName>ppt_h</p:attrName>
                                        </p:attrNameLst>
                                      </p:cBhvr>
                                      <p:tavLst>
                                        <p:tav tm="0">
                                          <p:val>
                                            <p:strVal val="#ppt_h"/>
                                          </p:val>
                                        </p:tav>
                                        <p:tav tm="100000">
                                          <p:val>
                                            <p:strVal val="#ppt_h"/>
                                          </p:val>
                                        </p:tav>
                                      </p:tavLst>
                                    </p:anim>
                                    <p:animEffect transition="in" filter="fade">
                                      <p:cBhvr>
                                        <p:cTn id="132" dur="1000"/>
                                        <p:tgtEl>
                                          <p:spTgt spid="344124"/>
                                        </p:tgtEl>
                                      </p:cBhvr>
                                    </p:animEffect>
                                  </p:childTnLst>
                                </p:cTn>
                              </p:par>
                            </p:childTnLst>
                          </p:cTn>
                        </p:par>
                        <p:par>
                          <p:cTn id="133" fill="hold" nodeType="afterGroup">
                            <p:stCondLst>
                              <p:cond delay="1000"/>
                            </p:stCondLst>
                            <p:childTnLst>
                              <p:par>
                                <p:cTn id="134" presetID="30" presetClass="entr" presetSubtype="0" fill="hold" grpId="0" nodeType="afterEffect">
                                  <p:stCondLst>
                                    <p:cond delay="0"/>
                                  </p:stCondLst>
                                  <p:childTnLst>
                                    <p:set>
                                      <p:cBhvr>
                                        <p:cTn id="135" dur="1" fill="hold">
                                          <p:stCondLst>
                                            <p:cond delay="0"/>
                                          </p:stCondLst>
                                        </p:cTn>
                                        <p:tgtEl>
                                          <p:spTgt spid="344106"/>
                                        </p:tgtEl>
                                        <p:attrNameLst>
                                          <p:attrName>style.visibility</p:attrName>
                                        </p:attrNameLst>
                                      </p:cBhvr>
                                      <p:to>
                                        <p:strVal val="visible"/>
                                      </p:to>
                                    </p:set>
                                    <p:animEffect transition="in" filter="fade">
                                      <p:cBhvr>
                                        <p:cTn id="136" dur="800" decel="100000"/>
                                        <p:tgtEl>
                                          <p:spTgt spid="344106"/>
                                        </p:tgtEl>
                                      </p:cBhvr>
                                    </p:animEffect>
                                    <p:anim calcmode="lin" valueType="num">
                                      <p:cBhvr>
                                        <p:cTn id="137" dur="800" decel="100000" fill="hold"/>
                                        <p:tgtEl>
                                          <p:spTgt spid="344106"/>
                                        </p:tgtEl>
                                        <p:attrNameLst>
                                          <p:attrName>style.rotation</p:attrName>
                                        </p:attrNameLst>
                                      </p:cBhvr>
                                      <p:tavLst>
                                        <p:tav tm="0">
                                          <p:val>
                                            <p:fltVal val="-90"/>
                                          </p:val>
                                        </p:tav>
                                        <p:tav tm="100000">
                                          <p:val>
                                            <p:fltVal val="0"/>
                                          </p:val>
                                        </p:tav>
                                      </p:tavLst>
                                    </p:anim>
                                    <p:anim calcmode="lin" valueType="num">
                                      <p:cBhvr>
                                        <p:cTn id="138" dur="800" decel="100000" fill="hold"/>
                                        <p:tgtEl>
                                          <p:spTgt spid="344106"/>
                                        </p:tgtEl>
                                        <p:attrNameLst>
                                          <p:attrName>ppt_x</p:attrName>
                                        </p:attrNameLst>
                                      </p:cBhvr>
                                      <p:tavLst>
                                        <p:tav tm="0">
                                          <p:val>
                                            <p:strVal val="#ppt_x+0.4"/>
                                          </p:val>
                                        </p:tav>
                                        <p:tav tm="100000">
                                          <p:val>
                                            <p:strVal val="#ppt_x-0.05"/>
                                          </p:val>
                                        </p:tav>
                                      </p:tavLst>
                                    </p:anim>
                                    <p:anim calcmode="lin" valueType="num">
                                      <p:cBhvr>
                                        <p:cTn id="139" dur="800" decel="100000" fill="hold"/>
                                        <p:tgtEl>
                                          <p:spTgt spid="344106"/>
                                        </p:tgtEl>
                                        <p:attrNameLst>
                                          <p:attrName>ppt_y</p:attrName>
                                        </p:attrNameLst>
                                      </p:cBhvr>
                                      <p:tavLst>
                                        <p:tav tm="0">
                                          <p:val>
                                            <p:strVal val="#ppt_y-0.4"/>
                                          </p:val>
                                        </p:tav>
                                        <p:tav tm="100000">
                                          <p:val>
                                            <p:strVal val="#ppt_y+0.1"/>
                                          </p:val>
                                        </p:tav>
                                      </p:tavLst>
                                    </p:anim>
                                    <p:anim calcmode="lin" valueType="num">
                                      <p:cBhvr>
                                        <p:cTn id="140" dur="200" accel="100000" fill="hold">
                                          <p:stCondLst>
                                            <p:cond delay="800"/>
                                          </p:stCondLst>
                                        </p:cTn>
                                        <p:tgtEl>
                                          <p:spTgt spid="344106"/>
                                        </p:tgtEl>
                                        <p:attrNameLst>
                                          <p:attrName>ppt_x</p:attrName>
                                        </p:attrNameLst>
                                      </p:cBhvr>
                                      <p:tavLst>
                                        <p:tav tm="0">
                                          <p:val>
                                            <p:strVal val="#ppt_x-0.05"/>
                                          </p:val>
                                        </p:tav>
                                        <p:tav tm="100000">
                                          <p:val>
                                            <p:strVal val="#ppt_x"/>
                                          </p:val>
                                        </p:tav>
                                      </p:tavLst>
                                    </p:anim>
                                    <p:anim calcmode="lin" valueType="num">
                                      <p:cBhvr>
                                        <p:cTn id="141" dur="200" accel="100000" fill="hold">
                                          <p:stCondLst>
                                            <p:cond delay="800"/>
                                          </p:stCondLst>
                                        </p:cTn>
                                        <p:tgtEl>
                                          <p:spTgt spid="344106"/>
                                        </p:tgtEl>
                                        <p:attrNameLst>
                                          <p:attrName>ppt_y</p:attrName>
                                        </p:attrNameLst>
                                      </p:cBhvr>
                                      <p:tavLst>
                                        <p:tav tm="0">
                                          <p:val>
                                            <p:strVal val="#ppt_y+0.1"/>
                                          </p:val>
                                        </p:tav>
                                        <p:tav tm="100000">
                                          <p:val>
                                            <p:strVal val="#ppt_y"/>
                                          </p:val>
                                        </p:tav>
                                      </p:tavLst>
                                    </p:anim>
                                  </p:childTnLst>
                                </p:cTn>
                              </p:par>
                              <p:par>
                                <p:cTn id="142" presetID="30" presetClass="entr" presetSubtype="0" fill="hold" grpId="0" nodeType="withEffect">
                                  <p:stCondLst>
                                    <p:cond delay="0"/>
                                  </p:stCondLst>
                                  <p:childTnLst>
                                    <p:set>
                                      <p:cBhvr>
                                        <p:cTn id="143" dur="1" fill="hold">
                                          <p:stCondLst>
                                            <p:cond delay="0"/>
                                          </p:stCondLst>
                                        </p:cTn>
                                        <p:tgtEl>
                                          <p:spTgt spid="344107"/>
                                        </p:tgtEl>
                                        <p:attrNameLst>
                                          <p:attrName>style.visibility</p:attrName>
                                        </p:attrNameLst>
                                      </p:cBhvr>
                                      <p:to>
                                        <p:strVal val="visible"/>
                                      </p:to>
                                    </p:set>
                                    <p:animEffect transition="in" filter="fade">
                                      <p:cBhvr>
                                        <p:cTn id="144" dur="800" decel="100000"/>
                                        <p:tgtEl>
                                          <p:spTgt spid="344107"/>
                                        </p:tgtEl>
                                      </p:cBhvr>
                                    </p:animEffect>
                                    <p:anim calcmode="lin" valueType="num">
                                      <p:cBhvr>
                                        <p:cTn id="145" dur="800" decel="100000" fill="hold"/>
                                        <p:tgtEl>
                                          <p:spTgt spid="344107"/>
                                        </p:tgtEl>
                                        <p:attrNameLst>
                                          <p:attrName>style.rotation</p:attrName>
                                        </p:attrNameLst>
                                      </p:cBhvr>
                                      <p:tavLst>
                                        <p:tav tm="0">
                                          <p:val>
                                            <p:fltVal val="-90"/>
                                          </p:val>
                                        </p:tav>
                                        <p:tav tm="100000">
                                          <p:val>
                                            <p:fltVal val="0"/>
                                          </p:val>
                                        </p:tav>
                                      </p:tavLst>
                                    </p:anim>
                                    <p:anim calcmode="lin" valueType="num">
                                      <p:cBhvr>
                                        <p:cTn id="146" dur="800" decel="100000" fill="hold"/>
                                        <p:tgtEl>
                                          <p:spTgt spid="344107"/>
                                        </p:tgtEl>
                                        <p:attrNameLst>
                                          <p:attrName>ppt_x</p:attrName>
                                        </p:attrNameLst>
                                      </p:cBhvr>
                                      <p:tavLst>
                                        <p:tav tm="0">
                                          <p:val>
                                            <p:strVal val="#ppt_x+0.4"/>
                                          </p:val>
                                        </p:tav>
                                        <p:tav tm="100000">
                                          <p:val>
                                            <p:strVal val="#ppt_x-0.05"/>
                                          </p:val>
                                        </p:tav>
                                      </p:tavLst>
                                    </p:anim>
                                    <p:anim calcmode="lin" valueType="num">
                                      <p:cBhvr>
                                        <p:cTn id="147" dur="800" decel="100000" fill="hold"/>
                                        <p:tgtEl>
                                          <p:spTgt spid="344107"/>
                                        </p:tgtEl>
                                        <p:attrNameLst>
                                          <p:attrName>ppt_y</p:attrName>
                                        </p:attrNameLst>
                                      </p:cBhvr>
                                      <p:tavLst>
                                        <p:tav tm="0">
                                          <p:val>
                                            <p:strVal val="#ppt_y-0.4"/>
                                          </p:val>
                                        </p:tav>
                                        <p:tav tm="100000">
                                          <p:val>
                                            <p:strVal val="#ppt_y+0.1"/>
                                          </p:val>
                                        </p:tav>
                                      </p:tavLst>
                                    </p:anim>
                                    <p:anim calcmode="lin" valueType="num">
                                      <p:cBhvr>
                                        <p:cTn id="148" dur="200" accel="100000" fill="hold">
                                          <p:stCondLst>
                                            <p:cond delay="800"/>
                                          </p:stCondLst>
                                        </p:cTn>
                                        <p:tgtEl>
                                          <p:spTgt spid="344107"/>
                                        </p:tgtEl>
                                        <p:attrNameLst>
                                          <p:attrName>ppt_x</p:attrName>
                                        </p:attrNameLst>
                                      </p:cBhvr>
                                      <p:tavLst>
                                        <p:tav tm="0">
                                          <p:val>
                                            <p:strVal val="#ppt_x-0.05"/>
                                          </p:val>
                                        </p:tav>
                                        <p:tav tm="100000">
                                          <p:val>
                                            <p:strVal val="#ppt_x"/>
                                          </p:val>
                                        </p:tav>
                                      </p:tavLst>
                                    </p:anim>
                                    <p:anim calcmode="lin" valueType="num">
                                      <p:cBhvr>
                                        <p:cTn id="149" dur="200" accel="100000" fill="hold">
                                          <p:stCondLst>
                                            <p:cond delay="800"/>
                                          </p:stCondLst>
                                        </p:cTn>
                                        <p:tgtEl>
                                          <p:spTgt spid="344107"/>
                                        </p:tgtEl>
                                        <p:attrNameLst>
                                          <p:attrName>ppt_y</p:attrName>
                                        </p:attrNameLst>
                                      </p:cBhvr>
                                      <p:tavLst>
                                        <p:tav tm="0">
                                          <p:val>
                                            <p:strVal val="#ppt_y+0.1"/>
                                          </p:val>
                                        </p:tav>
                                        <p:tav tm="100000">
                                          <p:val>
                                            <p:strVal val="#ppt_y"/>
                                          </p:val>
                                        </p:tav>
                                      </p:tavLst>
                                    </p:anim>
                                  </p:childTnLst>
                                </p:cTn>
                              </p:par>
                              <p:par>
                                <p:cTn id="150" presetID="30" presetClass="entr" presetSubtype="0" fill="hold" grpId="0" nodeType="withEffect">
                                  <p:stCondLst>
                                    <p:cond delay="0"/>
                                  </p:stCondLst>
                                  <p:childTnLst>
                                    <p:set>
                                      <p:cBhvr>
                                        <p:cTn id="151" dur="1" fill="hold">
                                          <p:stCondLst>
                                            <p:cond delay="0"/>
                                          </p:stCondLst>
                                        </p:cTn>
                                        <p:tgtEl>
                                          <p:spTgt spid="344108"/>
                                        </p:tgtEl>
                                        <p:attrNameLst>
                                          <p:attrName>style.visibility</p:attrName>
                                        </p:attrNameLst>
                                      </p:cBhvr>
                                      <p:to>
                                        <p:strVal val="visible"/>
                                      </p:to>
                                    </p:set>
                                    <p:animEffect transition="in" filter="fade">
                                      <p:cBhvr>
                                        <p:cTn id="152" dur="800" decel="100000"/>
                                        <p:tgtEl>
                                          <p:spTgt spid="344108"/>
                                        </p:tgtEl>
                                      </p:cBhvr>
                                    </p:animEffect>
                                    <p:anim calcmode="lin" valueType="num">
                                      <p:cBhvr>
                                        <p:cTn id="153" dur="800" decel="100000" fill="hold"/>
                                        <p:tgtEl>
                                          <p:spTgt spid="344108"/>
                                        </p:tgtEl>
                                        <p:attrNameLst>
                                          <p:attrName>style.rotation</p:attrName>
                                        </p:attrNameLst>
                                      </p:cBhvr>
                                      <p:tavLst>
                                        <p:tav tm="0">
                                          <p:val>
                                            <p:fltVal val="-90"/>
                                          </p:val>
                                        </p:tav>
                                        <p:tav tm="100000">
                                          <p:val>
                                            <p:fltVal val="0"/>
                                          </p:val>
                                        </p:tav>
                                      </p:tavLst>
                                    </p:anim>
                                    <p:anim calcmode="lin" valueType="num">
                                      <p:cBhvr>
                                        <p:cTn id="154" dur="800" decel="100000" fill="hold"/>
                                        <p:tgtEl>
                                          <p:spTgt spid="344108"/>
                                        </p:tgtEl>
                                        <p:attrNameLst>
                                          <p:attrName>ppt_x</p:attrName>
                                        </p:attrNameLst>
                                      </p:cBhvr>
                                      <p:tavLst>
                                        <p:tav tm="0">
                                          <p:val>
                                            <p:strVal val="#ppt_x+0.4"/>
                                          </p:val>
                                        </p:tav>
                                        <p:tav tm="100000">
                                          <p:val>
                                            <p:strVal val="#ppt_x-0.05"/>
                                          </p:val>
                                        </p:tav>
                                      </p:tavLst>
                                    </p:anim>
                                    <p:anim calcmode="lin" valueType="num">
                                      <p:cBhvr>
                                        <p:cTn id="155" dur="800" decel="100000" fill="hold"/>
                                        <p:tgtEl>
                                          <p:spTgt spid="344108"/>
                                        </p:tgtEl>
                                        <p:attrNameLst>
                                          <p:attrName>ppt_y</p:attrName>
                                        </p:attrNameLst>
                                      </p:cBhvr>
                                      <p:tavLst>
                                        <p:tav tm="0">
                                          <p:val>
                                            <p:strVal val="#ppt_y-0.4"/>
                                          </p:val>
                                        </p:tav>
                                        <p:tav tm="100000">
                                          <p:val>
                                            <p:strVal val="#ppt_y+0.1"/>
                                          </p:val>
                                        </p:tav>
                                      </p:tavLst>
                                    </p:anim>
                                    <p:anim calcmode="lin" valueType="num">
                                      <p:cBhvr>
                                        <p:cTn id="156" dur="200" accel="100000" fill="hold">
                                          <p:stCondLst>
                                            <p:cond delay="800"/>
                                          </p:stCondLst>
                                        </p:cTn>
                                        <p:tgtEl>
                                          <p:spTgt spid="344108"/>
                                        </p:tgtEl>
                                        <p:attrNameLst>
                                          <p:attrName>ppt_x</p:attrName>
                                        </p:attrNameLst>
                                      </p:cBhvr>
                                      <p:tavLst>
                                        <p:tav tm="0">
                                          <p:val>
                                            <p:strVal val="#ppt_x-0.05"/>
                                          </p:val>
                                        </p:tav>
                                        <p:tav tm="100000">
                                          <p:val>
                                            <p:strVal val="#ppt_x"/>
                                          </p:val>
                                        </p:tav>
                                      </p:tavLst>
                                    </p:anim>
                                    <p:anim calcmode="lin" valueType="num">
                                      <p:cBhvr>
                                        <p:cTn id="157" dur="200" accel="100000" fill="hold">
                                          <p:stCondLst>
                                            <p:cond delay="800"/>
                                          </p:stCondLst>
                                        </p:cTn>
                                        <p:tgtEl>
                                          <p:spTgt spid="344108"/>
                                        </p:tgtEl>
                                        <p:attrNameLst>
                                          <p:attrName>ppt_y</p:attrName>
                                        </p:attrNameLst>
                                      </p:cBhvr>
                                      <p:tavLst>
                                        <p:tav tm="0">
                                          <p:val>
                                            <p:strVal val="#ppt_y+0.1"/>
                                          </p:val>
                                        </p:tav>
                                        <p:tav tm="100000">
                                          <p:val>
                                            <p:strVal val="#ppt_y"/>
                                          </p:val>
                                        </p:tav>
                                      </p:tavLst>
                                    </p:anim>
                                  </p:childTnLst>
                                </p:cTn>
                              </p:par>
                              <p:par>
                                <p:cTn id="158" presetID="30" presetClass="entr" presetSubtype="0" fill="hold" grpId="0" nodeType="withEffect">
                                  <p:stCondLst>
                                    <p:cond delay="0"/>
                                  </p:stCondLst>
                                  <p:childTnLst>
                                    <p:set>
                                      <p:cBhvr>
                                        <p:cTn id="159" dur="1" fill="hold">
                                          <p:stCondLst>
                                            <p:cond delay="0"/>
                                          </p:stCondLst>
                                        </p:cTn>
                                        <p:tgtEl>
                                          <p:spTgt spid="344110"/>
                                        </p:tgtEl>
                                        <p:attrNameLst>
                                          <p:attrName>style.visibility</p:attrName>
                                        </p:attrNameLst>
                                      </p:cBhvr>
                                      <p:to>
                                        <p:strVal val="visible"/>
                                      </p:to>
                                    </p:set>
                                    <p:animEffect transition="in" filter="fade">
                                      <p:cBhvr>
                                        <p:cTn id="160" dur="800" decel="100000"/>
                                        <p:tgtEl>
                                          <p:spTgt spid="344110"/>
                                        </p:tgtEl>
                                      </p:cBhvr>
                                    </p:animEffect>
                                    <p:anim calcmode="lin" valueType="num">
                                      <p:cBhvr>
                                        <p:cTn id="161" dur="800" decel="100000" fill="hold"/>
                                        <p:tgtEl>
                                          <p:spTgt spid="344110"/>
                                        </p:tgtEl>
                                        <p:attrNameLst>
                                          <p:attrName>style.rotation</p:attrName>
                                        </p:attrNameLst>
                                      </p:cBhvr>
                                      <p:tavLst>
                                        <p:tav tm="0">
                                          <p:val>
                                            <p:fltVal val="-90"/>
                                          </p:val>
                                        </p:tav>
                                        <p:tav tm="100000">
                                          <p:val>
                                            <p:fltVal val="0"/>
                                          </p:val>
                                        </p:tav>
                                      </p:tavLst>
                                    </p:anim>
                                    <p:anim calcmode="lin" valueType="num">
                                      <p:cBhvr>
                                        <p:cTn id="162" dur="800" decel="100000" fill="hold"/>
                                        <p:tgtEl>
                                          <p:spTgt spid="344110"/>
                                        </p:tgtEl>
                                        <p:attrNameLst>
                                          <p:attrName>ppt_x</p:attrName>
                                        </p:attrNameLst>
                                      </p:cBhvr>
                                      <p:tavLst>
                                        <p:tav tm="0">
                                          <p:val>
                                            <p:strVal val="#ppt_x+0.4"/>
                                          </p:val>
                                        </p:tav>
                                        <p:tav tm="100000">
                                          <p:val>
                                            <p:strVal val="#ppt_x-0.05"/>
                                          </p:val>
                                        </p:tav>
                                      </p:tavLst>
                                    </p:anim>
                                    <p:anim calcmode="lin" valueType="num">
                                      <p:cBhvr>
                                        <p:cTn id="163" dur="800" decel="100000" fill="hold"/>
                                        <p:tgtEl>
                                          <p:spTgt spid="344110"/>
                                        </p:tgtEl>
                                        <p:attrNameLst>
                                          <p:attrName>ppt_y</p:attrName>
                                        </p:attrNameLst>
                                      </p:cBhvr>
                                      <p:tavLst>
                                        <p:tav tm="0">
                                          <p:val>
                                            <p:strVal val="#ppt_y-0.4"/>
                                          </p:val>
                                        </p:tav>
                                        <p:tav tm="100000">
                                          <p:val>
                                            <p:strVal val="#ppt_y+0.1"/>
                                          </p:val>
                                        </p:tav>
                                      </p:tavLst>
                                    </p:anim>
                                    <p:anim calcmode="lin" valueType="num">
                                      <p:cBhvr>
                                        <p:cTn id="164" dur="200" accel="100000" fill="hold">
                                          <p:stCondLst>
                                            <p:cond delay="800"/>
                                          </p:stCondLst>
                                        </p:cTn>
                                        <p:tgtEl>
                                          <p:spTgt spid="344110"/>
                                        </p:tgtEl>
                                        <p:attrNameLst>
                                          <p:attrName>ppt_x</p:attrName>
                                        </p:attrNameLst>
                                      </p:cBhvr>
                                      <p:tavLst>
                                        <p:tav tm="0">
                                          <p:val>
                                            <p:strVal val="#ppt_x-0.05"/>
                                          </p:val>
                                        </p:tav>
                                        <p:tav tm="100000">
                                          <p:val>
                                            <p:strVal val="#ppt_x"/>
                                          </p:val>
                                        </p:tav>
                                      </p:tavLst>
                                    </p:anim>
                                    <p:anim calcmode="lin" valueType="num">
                                      <p:cBhvr>
                                        <p:cTn id="165" dur="200" accel="100000" fill="hold">
                                          <p:stCondLst>
                                            <p:cond delay="800"/>
                                          </p:stCondLst>
                                        </p:cTn>
                                        <p:tgtEl>
                                          <p:spTgt spid="344110"/>
                                        </p:tgtEl>
                                        <p:attrNameLst>
                                          <p:attrName>ppt_y</p:attrName>
                                        </p:attrNameLst>
                                      </p:cBhvr>
                                      <p:tavLst>
                                        <p:tav tm="0">
                                          <p:val>
                                            <p:strVal val="#ppt_y+0.1"/>
                                          </p:val>
                                        </p:tav>
                                        <p:tav tm="100000">
                                          <p:val>
                                            <p:strVal val="#ppt_y"/>
                                          </p:val>
                                        </p:tav>
                                      </p:tavLst>
                                    </p:anim>
                                  </p:childTnLst>
                                </p:cTn>
                              </p:par>
                              <p:par>
                                <p:cTn id="166" presetID="30" presetClass="entr" presetSubtype="0" fill="hold" grpId="0" nodeType="withEffect">
                                  <p:stCondLst>
                                    <p:cond delay="0"/>
                                  </p:stCondLst>
                                  <p:childTnLst>
                                    <p:set>
                                      <p:cBhvr>
                                        <p:cTn id="167" dur="1" fill="hold">
                                          <p:stCondLst>
                                            <p:cond delay="0"/>
                                          </p:stCondLst>
                                        </p:cTn>
                                        <p:tgtEl>
                                          <p:spTgt spid="344111"/>
                                        </p:tgtEl>
                                        <p:attrNameLst>
                                          <p:attrName>style.visibility</p:attrName>
                                        </p:attrNameLst>
                                      </p:cBhvr>
                                      <p:to>
                                        <p:strVal val="visible"/>
                                      </p:to>
                                    </p:set>
                                    <p:animEffect transition="in" filter="fade">
                                      <p:cBhvr>
                                        <p:cTn id="168" dur="800" decel="100000"/>
                                        <p:tgtEl>
                                          <p:spTgt spid="344111"/>
                                        </p:tgtEl>
                                      </p:cBhvr>
                                    </p:animEffect>
                                    <p:anim calcmode="lin" valueType="num">
                                      <p:cBhvr>
                                        <p:cTn id="169" dur="800" decel="100000" fill="hold"/>
                                        <p:tgtEl>
                                          <p:spTgt spid="344111"/>
                                        </p:tgtEl>
                                        <p:attrNameLst>
                                          <p:attrName>style.rotation</p:attrName>
                                        </p:attrNameLst>
                                      </p:cBhvr>
                                      <p:tavLst>
                                        <p:tav tm="0">
                                          <p:val>
                                            <p:fltVal val="-90"/>
                                          </p:val>
                                        </p:tav>
                                        <p:tav tm="100000">
                                          <p:val>
                                            <p:fltVal val="0"/>
                                          </p:val>
                                        </p:tav>
                                      </p:tavLst>
                                    </p:anim>
                                    <p:anim calcmode="lin" valueType="num">
                                      <p:cBhvr>
                                        <p:cTn id="170" dur="800" decel="100000" fill="hold"/>
                                        <p:tgtEl>
                                          <p:spTgt spid="344111"/>
                                        </p:tgtEl>
                                        <p:attrNameLst>
                                          <p:attrName>ppt_x</p:attrName>
                                        </p:attrNameLst>
                                      </p:cBhvr>
                                      <p:tavLst>
                                        <p:tav tm="0">
                                          <p:val>
                                            <p:strVal val="#ppt_x+0.4"/>
                                          </p:val>
                                        </p:tav>
                                        <p:tav tm="100000">
                                          <p:val>
                                            <p:strVal val="#ppt_x-0.05"/>
                                          </p:val>
                                        </p:tav>
                                      </p:tavLst>
                                    </p:anim>
                                    <p:anim calcmode="lin" valueType="num">
                                      <p:cBhvr>
                                        <p:cTn id="171" dur="800" decel="100000" fill="hold"/>
                                        <p:tgtEl>
                                          <p:spTgt spid="344111"/>
                                        </p:tgtEl>
                                        <p:attrNameLst>
                                          <p:attrName>ppt_y</p:attrName>
                                        </p:attrNameLst>
                                      </p:cBhvr>
                                      <p:tavLst>
                                        <p:tav tm="0">
                                          <p:val>
                                            <p:strVal val="#ppt_y-0.4"/>
                                          </p:val>
                                        </p:tav>
                                        <p:tav tm="100000">
                                          <p:val>
                                            <p:strVal val="#ppt_y+0.1"/>
                                          </p:val>
                                        </p:tav>
                                      </p:tavLst>
                                    </p:anim>
                                    <p:anim calcmode="lin" valueType="num">
                                      <p:cBhvr>
                                        <p:cTn id="172" dur="200" accel="100000" fill="hold">
                                          <p:stCondLst>
                                            <p:cond delay="800"/>
                                          </p:stCondLst>
                                        </p:cTn>
                                        <p:tgtEl>
                                          <p:spTgt spid="344111"/>
                                        </p:tgtEl>
                                        <p:attrNameLst>
                                          <p:attrName>ppt_x</p:attrName>
                                        </p:attrNameLst>
                                      </p:cBhvr>
                                      <p:tavLst>
                                        <p:tav tm="0">
                                          <p:val>
                                            <p:strVal val="#ppt_x-0.05"/>
                                          </p:val>
                                        </p:tav>
                                        <p:tav tm="100000">
                                          <p:val>
                                            <p:strVal val="#ppt_x"/>
                                          </p:val>
                                        </p:tav>
                                      </p:tavLst>
                                    </p:anim>
                                    <p:anim calcmode="lin" valueType="num">
                                      <p:cBhvr>
                                        <p:cTn id="173" dur="200" accel="100000" fill="hold">
                                          <p:stCondLst>
                                            <p:cond delay="800"/>
                                          </p:stCondLst>
                                        </p:cTn>
                                        <p:tgtEl>
                                          <p:spTgt spid="344111"/>
                                        </p:tgtEl>
                                        <p:attrNameLst>
                                          <p:attrName>ppt_y</p:attrName>
                                        </p:attrNameLst>
                                      </p:cBhvr>
                                      <p:tavLst>
                                        <p:tav tm="0">
                                          <p:val>
                                            <p:strVal val="#ppt_y+0.1"/>
                                          </p:val>
                                        </p:tav>
                                        <p:tav tm="100000">
                                          <p:val>
                                            <p:strVal val="#ppt_y"/>
                                          </p:val>
                                        </p:tav>
                                      </p:tavLst>
                                    </p:anim>
                                  </p:childTnLst>
                                </p:cTn>
                              </p:par>
                              <p:par>
                                <p:cTn id="174" presetID="30" presetClass="entr" presetSubtype="0" fill="hold" grpId="0" nodeType="withEffect">
                                  <p:stCondLst>
                                    <p:cond delay="0"/>
                                  </p:stCondLst>
                                  <p:childTnLst>
                                    <p:set>
                                      <p:cBhvr>
                                        <p:cTn id="175" dur="1" fill="hold">
                                          <p:stCondLst>
                                            <p:cond delay="0"/>
                                          </p:stCondLst>
                                        </p:cTn>
                                        <p:tgtEl>
                                          <p:spTgt spid="344112"/>
                                        </p:tgtEl>
                                        <p:attrNameLst>
                                          <p:attrName>style.visibility</p:attrName>
                                        </p:attrNameLst>
                                      </p:cBhvr>
                                      <p:to>
                                        <p:strVal val="visible"/>
                                      </p:to>
                                    </p:set>
                                    <p:animEffect transition="in" filter="fade">
                                      <p:cBhvr>
                                        <p:cTn id="176" dur="800" decel="100000"/>
                                        <p:tgtEl>
                                          <p:spTgt spid="344112"/>
                                        </p:tgtEl>
                                      </p:cBhvr>
                                    </p:animEffect>
                                    <p:anim calcmode="lin" valueType="num">
                                      <p:cBhvr>
                                        <p:cTn id="177" dur="800" decel="100000" fill="hold"/>
                                        <p:tgtEl>
                                          <p:spTgt spid="344112"/>
                                        </p:tgtEl>
                                        <p:attrNameLst>
                                          <p:attrName>style.rotation</p:attrName>
                                        </p:attrNameLst>
                                      </p:cBhvr>
                                      <p:tavLst>
                                        <p:tav tm="0">
                                          <p:val>
                                            <p:fltVal val="-90"/>
                                          </p:val>
                                        </p:tav>
                                        <p:tav tm="100000">
                                          <p:val>
                                            <p:fltVal val="0"/>
                                          </p:val>
                                        </p:tav>
                                      </p:tavLst>
                                    </p:anim>
                                    <p:anim calcmode="lin" valueType="num">
                                      <p:cBhvr>
                                        <p:cTn id="178" dur="800" decel="100000" fill="hold"/>
                                        <p:tgtEl>
                                          <p:spTgt spid="344112"/>
                                        </p:tgtEl>
                                        <p:attrNameLst>
                                          <p:attrName>ppt_x</p:attrName>
                                        </p:attrNameLst>
                                      </p:cBhvr>
                                      <p:tavLst>
                                        <p:tav tm="0">
                                          <p:val>
                                            <p:strVal val="#ppt_x+0.4"/>
                                          </p:val>
                                        </p:tav>
                                        <p:tav tm="100000">
                                          <p:val>
                                            <p:strVal val="#ppt_x-0.05"/>
                                          </p:val>
                                        </p:tav>
                                      </p:tavLst>
                                    </p:anim>
                                    <p:anim calcmode="lin" valueType="num">
                                      <p:cBhvr>
                                        <p:cTn id="179" dur="800" decel="100000" fill="hold"/>
                                        <p:tgtEl>
                                          <p:spTgt spid="344112"/>
                                        </p:tgtEl>
                                        <p:attrNameLst>
                                          <p:attrName>ppt_y</p:attrName>
                                        </p:attrNameLst>
                                      </p:cBhvr>
                                      <p:tavLst>
                                        <p:tav tm="0">
                                          <p:val>
                                            <p:strVal val="#ppt_y-0.4"/>
                                          </p:val>
                                        </p:tav>
                                        <p:tav tm="100000">
                                          <p:val>
                                            <p:strVal val="#ppt_y+0.1"/>
                                          </p:val>
                                        </p:tav>
                                      </p:tavLst>
                                    </p:anim>
                                    <p:anim calcmode="lin" valueType="num">
                                      <p:cBhvr>
                                        <p:cTn id="180" dur="200" accel="100000" fill="hold">
                                          <p:stCondLst>
                                            <p:cond delay="800"/>
                                          </p:stCondLst>
                                        </p:cTn>
                                        <p:tgtEl>
                                          <p:spTgt spid="344112"/>
                                        </p:tgtEl>
                                        <p:attrNameLst>
                                          <p:attrName>ppt_x</p:attrName>
                                        </p:attrNameLst>
                                      </p:cBhvr>
                                      <p:tavLst>
                                        <p:tav tm="0">
                                          <p:val>
                                            <p:strVal val="#ppt_x-0.05"/>
                                          </p:val>
                                        </p:tav>
                                        <p:tav tm="100000">
                                          <p:val>
                                            <p:strVal val="#ppt_x"/>
                                          </p:val>
                                        </p:tav>
                                      </p:tavLst>
                                    </p:anim>
                                    <p:anim calcmode="lin" valueType="num">
                                      <p:cBhvr>
                                        <p:cTn id="181" dur="200" accel="100000" fill="hold">
                                          <p:stCondLst>
                                            <p:cond delay="800"/>
                                          </p:stCondLst>
                                        </p:cTn>
                                        <p:tgtEl>
                                          <p:spTgt spid="344112"/>
                                        </p:tgtEl>
                                        <p:attrNameLst>
                                          <p:attrName>ppt_y</p:attrName>
                                        </p:attrNameLst>
                                      </p:cBhvr>
                                      <p:tavLst>
                                        <p:tav tm="0">
                                          <p:val>
                                            <p:strVal val="#ppt_y+0.1"/>
                                          </p:val>
                                        </p:tav>
                                        <p:tav tm="100000">
                                          <p:val>
                                            <p:strVal val="#ppt_y"/>
                                          </p:val>
                                        </p:tav>
                                      </p:tavLst>
                                    </p:anim>
                                  </p:childTnLst>
                                </p:cTn>
                              </p:par>
                              <p:par>
                                <p:cTn id="182" presetID="47" presetClass="entr" presetSubtype="0" fill="hold" grpId="0" nodeType="withEffect">
                                  <p:stCondLst>
                                    <p:cond delay="0"/>
                                  </p:stCondLst>
                                  <p:childTnLst>
                                    <p:set>
                                      <p:cBhvr>
                                        <p:cTn id="183" dur="1" fill="hold">
                                          <p:stCondLst>
                                            <p:cond delay="0"/>
                                          </p:stCondLst>
                                        </p:cTn>
                                        <p:tgtEl>
                                          <p:spTgt spid="344109"/>
                                        </p:tgtEl>
                                        <p:attrNameLst>
                                          <p:attrName>style.visibility</p:attrName>
                                        </p:attrNameLst>
                                      </p:cBhvr>
                                      <p:to>
                                        <p:strVal val="visible"/>
                                      </p:to>
                                    </p:set>
                                    <p:animEffect transition="in" filter="fade">
                                      <p:cBhvr>
                                        <p:cTn id="184" dur="1000"/>
                                        <p:tgtEl>
                                          <p:spTgt spid="344109"/>
                                        </p:tgtEl>
                                      </p:cBhvr>
                                    </p:animEffect>
                                    <p:anim calcmode="lin" valueType="num">
                                      <p:cBhvr>
                                        <p:cTn id="185" dur="1000" fill="hold"/>
                                        <p:tgtEl>
                                          <p:spTgt spid="344109"/>
                                        </p:tgtEl>
                                        <p:attrNameLst>
                                          <p:attrName>ppt_x</p:attrName>
                                        </p:attrNameLst>
                                      </p:cBhvr>
                                      <p:tavLst>
                                        <p:tav tm="0">
                                          <p:val>
                                            <p:strVal val="#ppt_x"/>
                                          </p:val>
                                        </p:tav>
                                        <p:tav tm="100000">
                                          <p:val>
                                            <p:strVal val="#ppt_x"/>
                                          </p:val>
                                        </p:tav>
                                      </p:tavLst>
                                    </p:anim>
                                    <p:anim calcmode="lin" valueType="num">
                                      <p:cBhvr>
                                        <p:cTn id="186" dur="1000" fill="hold"/>
                                        <p:tgtEl>
                                          <p:spTgt spid="344109"/>
                                        </p:tgtEl>
                                        <p:attrNameLst>
                                          <p:attrName>ppt_y</p:attrName>
                                        </p:attrNameLst>
                                      </p:cBhvr>
                                      <p:tavLst>
                                        <p:tav tm="0">
                                          <p:val>
                                            <p:strVal val="#ppt_y-.1"/>
                                          </p:val>
                                        </p:tav>
                                        <p:tav tm="100000">
                                          <p:val>
                                            <p:strVal val="#ppt_y"/>
                                          </p:val>
                                        </p:tav>
                                      </p:tavLst>
                                    </p:anim>
                                  </p:childTnLst>
                                </p:cTn>
                              </p:par>
                            </p:childTnLst>
                          </p:cTn>
                        </p:par>
                      </p:childTnLst>
                    </p:cTn>
                  </p:par>
                  <p:par>
                    <p:cTn id="187" fill="hold" nodeType="clickPar">
                      <p:stCondLst>
                        <p:cond delay="indefinite"/>
                      </p:stCondLst>
                      <p:childTnLst>
                        <p:par>
                          <p:cTn id="188" fill="hold" nodeType="withGroup">
                            <p:stCondLst>
                              <p:cond delay="0"/>
                            </p:stCondLst>
                            <p:childTnLst>
                              <p:par>
                                <p:cTn id="189" presetID="47" presetClass="entr" presetSubtype="0" fill="hold" grpId="0" nodeType="clickEffect">
                                  <p:stCondLst>
                                    <p:cond delay="0"/>
                                  </p:stCondLst>
                                  <p:childTnLst>
                                    <p:set>
                                      <p:cBhvr>
                                        <p:cTn id="190" dur="1" fill="hold">
                                          <p:stCondLst>
                                            <p:cond delay="0"/>
                                          </p:stCondLst>
                                        </p:cTn>
                                        <p:tgtEl>
                                          <p:spTgt spid="344115"/>
                                        </p:tgtEl>
                                        <p:attrNameLst>
                                          <p:attrName>style.visibility</p:attrName>
                                        </p:attrNameLst>
                                      </p:cBhvr>
                                      <p:to>
                                        <p:strVal val="visible"/>
                                      </p:to>
                                    </p:set>
                                    <p:animEffect transition="in" filter="fade">
                                      <p:cBhvr>
                                        <p:cTn id="191" dur="1000"/>
                                        <p:tgtEl>
                                          <p:spTgt spid="344115"/>
                                        </p:tgtEl>
                                      </p:cBhvr>
                                    </p:animEffect>
                                    <p:anim calcmode="lin" valueType="num">
                                      <p:cBhvr>
                                        <p:cTn id="192" dur="1000" fill="hold"/>
                                        <p:tgtEl>
                                          <p:spTgt spid="344115"/>
                                        </p:tgtEl>
                                        <p:attrNameLst>
                                          <p:attrName>ppt_x</p:attrName>
                                        </p:attrNameLst>
                                      </p:cBhvr>
                                      <p:tavLst>
                                        <p:tav tm="0">
                                          <p:val>
                                            <p:strVal val="#ppt_x"/>
                                          </p:val>
                                        </p:tav>
                                        <p:tav tm="100000">
                                          <p:val>
                                            <p:strVal val="#ppt_x"/>
                                          </p:val>
                                        </p:tav>
                                      </p:tavLst>
                                    </p:anim>
                                    <p:anim calcmode="lin" valueType="num">
                                      <p:cBhvr>
                                        <p:cTn id="193" dur="1000" fill="hold"/>
                                        <p:tgtEl>
                                          <p:spTgt spid="344115"/>
                                        </p:tgtEl>
                                        <p:attrNameLst>
                                          <p:attrName>ppt_y</p:attrName>
                                        </p:attrNameLst>
                                      </p:cBhvr>
                                      <p:tavLst>
                                        <p:tav tm="0">
                                          <p:val>
                                            <p:strVal val="#ppt_y-.1"/>
                                          </p:val>
                                        </p:tav>
                                        <p:tav tm="100000">
                                          <p:val>
                                            <p:strVal val="#ppt_y"/>
                                          </p:val>
                                        </p:tav>
                                      </p:tavLst>
                                    </p:anim>
                                  </p:childTnLst>
                                </p:cTn>
                              </p:par>
                              <p:par>
                                <p:cTn id="194" presetID="47" presetClass="entr" presetSubtype="0" fill="hold" grpId="0" nodeType="withEffect">
                                  <p:stCondLst>
                                    <p:cond delay="0"/>
                                  </p:stCondLst>
                                  <p:childTnLst>
                                    <p:set>
                                      <p:cBhvr>
                                        <p:cTn id="195" dur="1" fill="hold">
                                          <p:stCondLst>
                                            <p:cond delay="0"/>
                                          </p:stCondLst>
                                        </p:cTn>
                                        <p:tgtEl>
                                          <p:spTgt spid="344116"/>
                                        </p:tgtEl>
                                        <p:attrNameLst>
                                          <p:attrName>style.visibility</p:attrName>
                                        </p:attrNameLst>
                                      </p:cBhvr>
                                      <p:to>
                                        <p:strVal val="visible"/>
                                      </p:to>
                                    </p:set>
                                    <p:animEffect transition="in" filter="fade">
                                      <p:cBhvr>
                                        <p:cTn id="196" dur="1000"/>
                                        <p:tgtEl>
                                          <p:spTgt spid="344116"/>
                                        </p:tgtEl>
                                      </p:cBhvr>
                                    </p:animEffect>
                                    <p:anim calcmode="lin" valueType="num">
                                      <p:cBhvr>
                                        <p:cTn id="197" dur="1000" fill="hold"/>
                                        <p:tgtEl>
                                          <p:spTgt spid="344116"/>
                                        </p:tgtEl>
                                        <p:attrNameLst>
                                          <p:attrName>ppt_x</p:attrName>
                                        </p:attrNameLst>
                                      </p:cBhvr>
                                      <p:tavLst>
                                        <p:tav tm="0">
                                          <p:val>
                                            <p:strVal val="#ppt_x"/>
                                          </p:val>
                                        </p:tav>
                                        <p:tav tm="100000">
                                          <p:val>
                                            <p:strVal val="#ppt_x"/>
                                          </p:val>
                                        </p:tav>
                                      </p:tavLst>
                                    </p:anim>
                                    <p:anim calcmode="lin" valueType="num">
                                      <p:cBhvr>
                                        <p:cTn id="198" dur="1000" fill="hold"/>
                                        <p:tgtEl>
                                          <p:spTgt spid="344116"/>
                                        </p:tgtEl>
                                        <p:attrNameLst>
                                          <p:attrName>ppt_y</p:attrName>
                                        </p:attrNameLst>
                                      </p:cBhvr>
                                      <p:tavLst>
                                        <p:tav tm="0">
                                          <p:val>
                                            <p:strVal val="#ppt_y-.1"/>
                                          </p:val>
                                        </p:tav>
                                        <p:tav tm="100000">
                                          <p:val>
                                            <p:strVal val="#ppt_y"/>
                                          </p:val>
                                        </p:tav>
                                      </p:tavLst>
                                    </p:anim>
                                  </p:childTnLst>
                                </p:cTn>
                              </p:par>
                              <p:par>
                                <p:cTn id="199" presetID="47" presetClass="entr" presetSubtype="0" fill="hold" grpId="0" nodeType="withEffect">
                                  <p:stCondLst>
                                    <p:cond delay="0"/>
                                  </p:stCondLst>
                                  <p:childTnLst>
                                    <p:set>
                                      <p:cBhvr>
                                        <p:cTn id="200" dur="1" fill="hold">
                                          <p:stCondLst>
                                            <p:cond delay="0"/>
                                          </p:stCondLst>
                                        </p:cTn>
                                        <p:tgtEl>
                                          <p:spTgt spid="344117"/>
                                        </p:tgtEl>
                                        <p:attrNameLst>
                                          <p:attrName>style.visibility</p:attrName>
                                        </p:attrNameLst>
                                      </p:cBhvr>
                                      <p:to>
                                        <p:strVal val="visible"/>
                                      </p:to>
                                    </p:set>
                                    <p:animEffect transition="in" filter="fade">
                                      <p:cBhvr>
                                        <p:cTn id="201" dur="1000"/>
                                        <p:tgtEl>
                                          <p:spTgt spid="344117"/>
                                        </p:tgtEl>
                                      </p:cBhvr>
                                    </p:animEffect>
                                    <p:anim calcmode="lin" valueType="num">
                                      <p:cBhvr>
                                        <p:cTn id="202" dur="1000" fill="hold"/>
                                        <p:tgtEl>
                                          <p:spTgt spid="344117"/>
                                        </p:tgtEl>
                                        <p:attrNameLst>
                                          <p:attrName>ppt_x</p:attrName>
                                        </p:attrNameLst>
                                      </p:cBhvr>
                                      <p:tavLst>
                                        <p:tav tm="0">
                                          <p:val>
                                            <p:strVal val="#ppt_x"/>
                                          </p:val>
                                        </p:tav>
                                        <p:tav tm="100000">
                                          <p:val>
                                            <p:strVal val="#ppt_x"/>
                                          </p:val>
                                        </p:tav>
                                      </p:tavLst>
                                    </p:anim>
                                    <p:anim calcmode="lin" valueType="num">
                                      <p:cBhvr>
                                        <p:cTn id="203" dur="1000" fill="hold"/>
                                        <p:tgtEl>
                                          <p:spTgt spid="344117"/>
                                        </p:tgtEl>
                                        <p:attrNameLst>
                                          <p:attrName>ppt_y</p:attrName>
                                        </p:attrNameLst>
                                      </p:cBhvr>
                                      <p:tavLst>
                                        <p:tav tm="0">
                                          <p:val>
                                            <p:strVal val="#ppt_y-.1"/>
                                          </p:val>
                                        </p:tav>
                                        <p:tav tm="100000">
                                          <p:val>
                                            <p:strVal val="#ppt_y"/>
                                          </p:val>
                                        </p:tav>
                                      </p:tavLst>
                                    </p:anim>
                                  </p:childTnLst>
                                </p:cTn>
                              </p:par>
                              <p:par>
                                <p:cTn id="204" presetID="47" presetClass="entr" presetSubtype="0" fill="hold" grpId="0" nodeType="withEffect">
                                  <p:stCondLst>
                                    <p:cond delay="0"/>
                                  </p:stCondLst>
                                  <p:childTnLst>
                                    <p:set>
                                      <p:cBhvr>
                                        <p:cTn id="205" dur="1" fill="hold">
                                          <p:stCondLst>
                                            <p:cond delay="0"/>
                                          </p:stCondLst>
                                        </p:cTn>
                                        <p:tgtEl>
                                          <p:spTgt spid="344118"/>
                                        </p:tgtEl>
                                        <p:attrNameLst>
                                          <p:attrName>style.visibility</p:attrName>
                                        </p:attrNameLst>
                                      </p:cBhvr>
                                      <p:to>
                                        <p:strVal val="visible"/>
                                      </p:to>
                                    </p:set>
                                    <p:animEffect transition="in" filter="fade">
                                      <p:cBhvr>
                                        <p:cTn id="206" dur="1000"/>
                                        <p:tgtEl>
                                          <p:spTgt spid="344118"/>
                                        </p:tgtEl>
                                      </p:cBhvr>
                                    </p:animEffect>
                                    <p:anim calcmode="lin" valueType="num">
                                      <p:cBhvr>
                                        <p:cTn id="207" dur="1000" fill="hold"/>
                                        <p:tgtEl>
                                          <p:spTgt spid="344118"/>
                                        </p:tgtEl>
                                        <p:attrNameLst>
                                          <p:attrName>ppt_x</p:attrName>
                                        </p:attrNameLst>
                                      </p:cBhvr>
                                      <p:tavLst>
                                        <p:tav tm="0">
                                          <p:val>
                                            <p:strVal val="#ppt_x"/>
                                          </p:val>
                                        </p:tav>
                                        <p:tav tm="100000">
                                          <p:val>
                                            <p:strVal val="#ppt_x"/>
                                          </p:val>
                                        </p:tav>
                                      </p:tavLst>
                                    </p:anim>
                                    <p:anim calcmode="lin" valueType="num">
                                      <p:cBhvr>
                                        <p:cTn id="208" dur="1000" fill="hold"/>
                                        <p:tgtEl>
                                          <p:spTgt spid="344118"/>
                                        </p:tgtEl>
                                        <p:attrNameLst>
                                          <p:attrName>ppt_y</p:attrName>
                                        </p:attrNameLst>
                                      </p:cBhvr>
                                      <p:tavLst>
                                        <p:tav tm="0">
                                          <p:val>
                                            <p:strVal val="#ppt_y-.1"/>
                                          </p:val>
                                        </p:tav>
                                        <p:tav tm="100000">
                                          <p:val>
                                            <p:strVal val="#ppt_y"/>
                                          </p:val>
                                        </p:tav>
                                      </p:tavLst>
                                    </p:anim>
                                  </p:childTnLst>
                                </p:cTn>
                              </p:par>
                              <p:par>
                                <p:cTn id="209" presetID="47" presetClass="entr" presetSubtype="0" fill="hold" grpId="0" nodeType="withEffect">
                                  <p:stCondLst>
                                    <p:cond delay="0"/>
                                  </p:stCondLst>
                                  <p:childTnLst>
                                    <p:set>
                                      <p:cBhvr>
                                        <p:cTn id="210" dur="1" fill="hold">
                                          <p:stCondLst>
                                            <p:cond delay="0"/>
                                          </p:stCondLst>
                                        </p:cTn>
                                        <p:tgtEl>
                                          <p:spTgt spid="344120"/>
                                        </p:tgtEl>
                                        <p:attrNameLst>
                                          <p:attrName>style.visibility</p:attrName>
                                        </p:attrNameLst>
                                      </p:cBhvr>
                                      <p:to>
                                        <p:strVal val="visible"/>
                                      </p:to>
                                    </p:set>
                                    <p:animEffect transition="in" filter="fade">
                                      <p:cBhvr>
                                        <p:cTn id="211" dur="1000"/>
                                        <p:tgtEl>
                                          <p:spTgt spid="344120"/>
                                        </p:tgtEl>
                                      </p:cBhvr>
                                    </p:animEffect>
                                    <p:anim calcmode="lin" valueType="num">
                                      <p:cBhvr>
                                        <p:cTn id="212" dur="1000" fill="hold"/>
                                        <p:tgtEl>
                                          <p:spTgt spid="344120"/>
                                        </p:tgtEl>
                                        <p:attrNameLst>
                                          <p:attrName>ppt_x</p:attrName>
                                        </p:attrNameLst>
                                      </p:cBhvr>
                                      <p:tavLst>
                                        <p:tav tm="0">
                                          <p:val>
                                            <p:strVal val="#ppt_x"/>
                                          </p:val>
                                        </p:tav>
                                        <p:tav tm="100000">
                                          <p:val>
                                            <p:strVal val="#ppt_x"/>
                                          </p:val>
                                        </p:tav>
                                      </p:tavLst>
                                    </p:anim>
                                    <p:anim calcmode="lin" valueType="num">
                                      <p:cBhvr>
                                        <p:cTn id="213" dur="1000" fill="hold"/>
                                        <p:tgtEl>
                                          <p:spTgt spid="344120"/>
                                        </p:tgtEl>
                                        <p:attrNameLst>
                                          <p:attrName>ppt_y</p:attrName>
                                        </p:attrNameLst>
                                      </p:cBhvr>
                                      <p:tavLst>
                                        <p:tav tm="0">
                                          <p:val>
                                            <p:strVal val="#ppt_y-.1"/>
                                          </p:val>
                                        </p:tav>
                                        <p:tav tm="100000">
                                          <p:val>
                                            <p:strVal val="#ppt_y"/>
                                          </p:val>
                                        </p:tav>
                                      </p:tavLst>
                                    </p:anim>
                                  </p:childTnLst>
                                </p:cTn>
                              </p:par>
                              <p:par>
                                <p:cTn id="214" presetID="47" presetClass="entr" presetSubtype="0" fill="hold" grpId="0" nodeType="withEffect">
                                  <p:stCondLst>
                                    <p:cond delay="0"/>
                                  </p:stCondLst>
                                  <p:childTnLst>
                                    <p:set>
                                      <p:cBhvr>
                                        <p:cTn id="215" dur="1" fill="hold">
                                          <p:stCondLst>
                                            <p:cond delay="0"/>
                                          </p:stCondLst>
                                        </p:cTn>
                                        <p:tgtEl>
                                          <p:spTgt spid="344121"/>
                                        </p:tgtEl>
                                        <p:attrNameLst>
                                          <p:attrName>style.visibility</p:attrName>
                                        </p:attrNameLst>
                                      </p:cBhvr>
                                      <p:to>
                                        <p:strVal val="visible"/>
                                      </p:to>
                                    </p:set>
                                    <p:animEffect transition="in" filter="fade">
                                      <p:cBhvr>
                                        <p:cTn id="216" dur="1000"/>
                                        <p:tgtEl>
                                          <p:spTgt spid="344121"/>
                                        </p:tgtEl>
                                      </p:cBhvr>
                                    </p:animEffect>
                                    <p:anim calcmode="lin" valueType="num">
                                      <p:cBhvr>
                                        <p:cTn id="217" dur="1000" fill="hold"/>
                                        <p:tgtEl>
                                          <p:spTgt spid="344121"/>
                                        </p:tgtEl>
                                        <p:attrNameLst>
                                          <p:attrName>ppt_x</p:attrName>
                                        </p:attrNameLst>
                                      </p:cBhvr>
                                      <p:tavLst>
                                        <p:tav tm="0">
                                          <p:val>
                                            <p:strVal val="#ppt_x"/>
                                          </p:val>
                                        </p:tav>
                                        <p:tav tm="100000">
                                          <p:val>
                                            <p:strVal val="#ppt_x"/>
                                          </p:val>
                                        </p:tav>
                                      </p:tavLst>
                                    </p:anim>
                                    <p:anim calcmode="lin" valueType="num">
                                      <p:cBhvr>
                                        <p:cTn id="218" dur="1000" fill="hold"/>
                                        <p:tgtEl>
                                          <p:spTgt spid="344121"/>
                                        </p:tgtEl>
                                        <p:attrNameLst>
                                          <p:attrName>ppt_y</p:attrName>
                                        </p:attrNameLst>
                                      </p:cBhvr>
                                      <p:tavLst>
                                        <p:tav tm="0">
                                          <p:val>
                                            <p:strVal val="#ppt_y-.1"/>
                                          </p:val>
                                        </p:tav>
                                        <p:tav tm="100000">
                                          <p:val>
                                            <p:strVal val="#ppt_y"/>
                                          </p:val>
                                        </p:tav>
                                      </p:tavLst>
                                    </p:anim>
                                  </p:childTnLst>
                                </p:cTn>
                              </p:par>
                              <p:par>
                                <p:cTn id="219" presetID="47" presetClass="entr" presetSubtype="0" fill="hold" grpId="0" nodeType="withEffect">
                                  <p:stCondLst>
                                    <p:cond delay="0"/>
                                  </p:stCondLst>
                                  <p:childTnLst>
                                    <p:set>
                                      <p:cBhvr>
                                        <p:cTn id="220" dur="1" fill="hold">
                                          <p:stCondLst>
                                            <p:cond delay="0"/>
                                          </p:stCondLst>
                                        </p:cTn>
                                        <p:tgtEl>
                                          <p:spTgt spid="344122"/>
                                        </p:tgtEl>
                                        <p:attrNameLst>
                                          <p:attrName>style.visibility</p:attrName>
                                        </p:attrNameLst>
                                      </p:cBhvr>
                                      <p:to>
                                        <p:strVal val="visible"/>
                                      </p:to>
                                    </p:set>
                                    <p:animEffect transition="in" filter="fade">
                                      <p:cBhvr>
                                        <p:cTn id="221" dur="1000"/>
                                        <p:tgtEl>
                                          <p:spTgt spid="344122"/>
                                        </p:tgtEl>
                                      </p:cBhvr>
                                    </p:animEffect>
                                    <p:anim calcmode="lin" valueType="num">
                                      <p:cBhvr>
                                        <p:cTn id="222" dur="1000" fill="hold"/>
                                        <p:tgtEl>
                                          <p:spTgt spid="344122"/>
                                        </p:tgtEl>
                                        <p:attrNameLst>
                                          <p:attrName>ppt_x</p:attrName>
                                        </p:attrNameLst>
                                      </p:cBhvr>
                                      <p:tavLst>
                                        <p:tav tm="0">
                                          <p:val>
                                            <p:strVal val="#ppt_x"/>
                                          </p:val>
                                        </p:tav>
                                        <p:tav tm="100000">
                                          <p:val>
                                            <p:strVal val="#ppt_x"/>
                                          </p:val>
                                        </p:tav>
                                      </p:tavLst>
                                    </p:anim>
                                    <p:anim calcmode="lin" valueType="num">
                                      <p:cBhvr>
                                        <p:cTn id="223" dur="1000" fill="hold"/>
                                        <p:tgtEl>
                                          <p:spTgt spid="344122"/>
                                        </p:tgtEl>
                                        <p:attrNameLst>
                                          <p:attrName>ppt_y</p:attrName>
                                        </p:attrNameLst>
                                      </p:cBhvr>
                                      <p:tavLst>
                                        <p:tav tm="0">
                                          <p:val>
                                            <p:strVal val="#ppt_y-.1"/>
                                          </p:val>
                                        </p:tav>
                                        <p:tav tm="100000">
                                          <p:val>
                                            <p:strVal val="#ppt_y"/>
                                          </p:val>
                                        </p:tav>
                                      </p:tavLst>
                                    </p:anim>
                                  </p:childTnLst>
                                </p:cTn>
                              </p:par>
                              <p:par>
                                <p:cTn id="224" presetID="10" presetClass="entr" presetSubtype="0" fill="hold" grpId="0" nodeType="withEffect">
                                  <p:stCondLst>
                                    <p:cond delay="0"/>
                                  </p:stCondLst>
                                  <p:childTnLst>
                                    <p:set>
                                      <p:cBhvr>
                                        <p:cTn id="225" dur="1" fill="hold">
                                          <p:stCondLst>
                                            <p:cond delay="0"/>
                                          </p:stCondLst>
                                        </p:cTn>
                                        <p:tgtEl>
                                          <p:spTgt spid="344123"/>
                                        </p:tgtEl>
                                        <p:attrNameLst>
                                          <p:attrName>style.visibility</p:attrName>
                                        </p:attrNameLst>
                                      </p:cBhvr>
                                      <p:to>
                                        <p:strVal val="visible"/>
                                      </p:to>
                                    </p:set>
                                    <p:animEffect transition="in" filter="fade">
                                      <p:cBhvr>
                                        <p:cTn id="226" dur="500"/>
                                        <p:tgtEl>
                                          <p:spTgt spid="344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76" grpId="0"/>
      <p:bldP spid="344077" grpId="0" animBg="1"/>
      <p:bldP spid="344078" grpId="0"/>
      <p:bldP spid="344079" grpId="0"/>
      <p:bldP spid="344080" grpId="0"/>
      <p:bldP spid="344081" grpId="0" animBg="1"/>
      <p:bldP spid="344082" grpId="0"/>
      <p:bldP spid="344083" grpId="0"/>
      <p:bldP spid="344084" grpId="0" animBg="1"/>
      <p:bldP spid="344085" grpId="0"/>
      <p:bldP spid="344086" grpId="0"/>
      <p:bldP spid="344087" grpId="0"/>
      <p:bldP spid="344088" grpId="0" animBg="1"/>
      <p:bldP spid="344089" grpId="0"/>
      <p:bldP spid="344090" grpId="0"/>
      <p:bldP spid="344091" grpId="0"/>
      <p:bldP spid="344092" grpId="0"/>
      <p:bldP spid="344093" grpId="0" animBg="1"/>
      <p:bldP spid="344094" grpId="0"/>
      <p:bldP spid="344095" grpId="0" animBg="1"/>
      <p:bldP spid="344096" grpId="0"/>
      <p:bldP spid="344097" grpId="0"/>
      <p:bldP spid="344098" grpId="0"/>
      <p:bldP spid="344099" grpId="0" animBg="1"/>
      <p:bldP spid="344100" grpId="0"/>
      <p:bldP spid="344101" grpId="0"/>
      <p:bldP spid="344102" grpId="0"/>
      <p:bldP spid="344103" grpId="0"/>
      <p:bldP spid="344104" grpId="0" animBg="1"/>
      <p:bldP spid="344105" grpId="0"/>
      <p:bldP spid="344106" grpId="0"/>
      <p:bldP spid="344107" grpId="0" animBg="1"/>
      <p:bldP spid="344108" grpId="0"/>
      <p:bldP spid="344109" grpId="0"/>
      <p:bldP spid="344110" grpId="0"/>
      <p:bldP spid="344111" grpId="0" animBg="1"/>
      <p:bldP spid="344112" grpId="0"/>
      <p:bldP spid="344115" grpId="0"/>
      <p:bldP spid="344116" grpId="0" animBg="1"/>
      <p:bldP spid="344117" grpId="0"/>
      <p:bldP spid="344118" grpId="0"/>
      <p:bldP spid="344120" grpId="0" animBg="1"/>
      <p:bldP spid="344121" grpId="0"/>
      <p:bldP spid="344122" grpId="0"/>
      <p:bldP spid="344123" grpId="0"/>
      <p:bldP spid="344124" grpId="0"/>
      <p:bldP spid="3441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825500"/>
            <a:ext cx="603250" cy="523875"/>
          </a:xfrm>
          <a:prstGeom prst="rect">
            <a:avLst/>
          </a:prstGeom>
          <a:noFill/>
          <a:ln w="9525">
            <a:noFill/>
            <a:miter lim="800000"/>
            <a:headEnd/>
            <a:tailEnd/>
          </a:ln>
        </p:spPr>
        <p:txBody>
          <a:bodyPr wrap="none">
            <a:spAutoFit/>
          </a:bodyPr>
          <a:lstStyle/>
          <a:p>
            <a:r>
              <a:rPr lang="en-US" sz="2800" b="1">
                <a:solidFill>
                  <a:srgbClr val="FF0000"/>
                </a:solidFill>
              </a:rPr>
              <a:t>b/ </a:t>
            </a:r>
          </a:p>
        </p:txBody>
      </p:sp>
      <p:sp>
        <p:nvSpPr>
          <p:cNvPr id="11267" name="Line 3"/>
          <p:cNvSpPr>
            <a:spLocks noChangeShapeType="1"/>
          </p:cNvSpPr>
          <p:nvPr/>
        </p:nvSpPr>
        <p:spPr bwMode="auto">
          <a:xfrm>
            <a:off x="2987675" y="1163638"/>
            <a:ext cx="609600" cy="0"/>
          </a:xfrm>
          <a:prstGeom prst="line">
            <a:avLst/>
          </a:prstGeom>
          <a:noFill/>
          <a:ln w="9525">
            <a:solidFill>
              <a:schemeClr val="tx1"/>
            </a:solidFill>
            <a:round/>
            <a:headEnd/>
            <a:tailEnd/>
          </a:ln>
        </p:spPr>
        <p:txBody>
          <a:bodyPr/>
          <a:lstStyle/>
          <a:p>
            <a:endParaRPr lang="en-US"/>
          </a:p>
        </p:txBody>
      </p:sp>
      <p:sp>
        <p:nvSpPr>
          <p:cNvPr id="11268" name="Text Box 4"/>
          <p:cNvSpPr txBox="1">
            <a:spLocks noChangeArrowheads="1"/>
          </p:cNvSpPr>
          <p:nvPr/>
        </p:nvSpPr>
        <p:spPr bwMode="auto">
          <a:xfrm>
            <a:off x="3143250" y="630238"/>
            <a:ext cx="385763" cy="523875"/>
          </a:xfrm>
          <a:prstGeom prst="rect">
            <a:avLst/>
          </a:prstGeom>
          <a:noFill/>
          <a:ln w="9525">
            <a:noFill/>
            <a:miter lim="800000"/>
            <a:headEnd/>
            <a:tailEnd/>
          </a:ln>
        </p:spPr>
        <p:txBody>
          <a:bodyPr wrap="none">
            <a:spAutoFit/>
          </a:bodyPr>
          <a:lstStyle/>
          <a:p>
            <a:r>
              <a:rPr lang="en-US" sz="2800"/>
              <a:t>5</a:t>
            </a:r>
          </a:p>
        </p:txBody>
      </p:sp>
      <p:sp>
        <p:nvSpPr>
          <p:cNvPr id="11269" name="Text Box 5"/>
          <p:cNvSpPr txBox="1">
            <a:spLocks noChangeArrowheads="1"/>
          </p:cNvSpPr>
          <p:nvPr/>
        </p:nvSpPr>
        <p:spPr bwMode="auto">
          <a:xfrm>
            <a:off x="3101975" y="1096963"/>
            <a:ext cx="385763" cy="523875"/>
          </a:xfrm>
          <a:prstGeom prst="rect">
            <a:avLst/>
          </a:prstGeom>
          <a:noFill/>
          <a:ln w="9525">
            <a:noFill/>
            <a:miter lim="800000"/>
            <a:headEnd/>
            <a:tailEnd/>
          </a:ln>
        </p:spPr>
        <p:txBody>
          <a:bodyPr wrap="none">
            <a:spAutoFit/>
          </a:bodyPr>
          <a:lstStyle/>
          <a:p>
            <a:r>
              <a:rPr lang="en-US" sz="2800"/>
              <a:t>6</a:t>
            </a:r>
          </a:p>
        </p:txBody>
      </p:sp>
      <p:sp>
        <p:nvSpPr>
          <p:cNvPr id="11270" name="Text Box 6"/>
          <p:cNvSpPr txBox="1">
            <a:spLocks noChangeArrowheads="1"/>
          </p:cNvSpPr>
          <p:nvPr/>
        </p:nvSpPr>
        <p:spPr bwMode="auto">
          <a:xfrm>
            <a:off x="3714750" y="811213"/>
            <a:ext cx="509588" cy="461962"/>
          </a:xfrm>
          <a:prstGeom prst="rect">
            <a:avLst/>
          </a:prstGeom>
          <a:noFill/>
          <a:ln w="9525">
            <a:noFill/>
            <a:miter lim="800000"/>
            <a:headEnd/>
            <a:tailEnd/>
          </a:ln>
        </p:spPr>
        <p:txBody>
          <a:bodyPr wrap="none">
            <a:spAutoFit/>
          </a:bodyPr>
          <a:lstStyle/>
          <a:p>
            <a:r>
              <a:rPr lang="en-US" sz="2400"/>
              <a:t>và</a:t>
            </a:r>
          </a:p>
        </p:txBody>
      </p:sp>
      <p:sp>
        <p:nvSpPr>
          <p:cNvPr id="11271" name="Line 7"/>
          <p:cNvSpPr>
            <a:spLocks noChangeShapeType="1"/>
          </p:cNvSpPr>
          <p:nvPr/>
        </p:nvSpPr>
        <p:spPr bwMode="auto">
          <a:xfrm>
            <a:off x="4283075" y="1163638"/>
            <a:ext cx="609600" cy="0"/>
          </a:xfrm>
          <a:prstGeom prst="line">
            <a:avLst/>
          </a:prstGeom>
          <a:noFill/>
          <a:ln w="9525">
            <a:solidFill>
              <a:schemeClr val="tx1"/>
            </a:solidFill>
            <a:round/>
            <a:headEnd/>
            <a:tailEnd/>
          </a:ln>
        </p:spPr>
        <p:txBody>
          <a:bodyPr/>
          <a:lstStyle/>
          <a:p>
            <a:endParaRPr lang="en-US"/>
          </a:p>
        </p:txBody>
      </p:sp>
      <p:sp>
        <p:nvSpPr>
          <p:cNvPr id="11272" name="Text Box 8"/>
          <p:cNvSpPr txBox="1">
            <a:spLocks noChangeArrowheads="1"/>
          </p:cNvSpPr>
          <p:nvPr/>
        </p:nvSpPr>
        <p:spPr bwMode="auto">
          <a:xfrm>
            <a:off x="4397375" y="620713"/>
            <a:ext cx="385763" cy="523875"/>
          </a:xfrm>
          <a:prstGeom prst="rect">
            <a:avLst/>
          </a:prstGeom>
          <a:noFill/>
          <a:ln w="9525">
            <a:noFill/>
            <a:miter lim="800000"/>
            <a:headEnd/>
            <a:tailEnd/>
          </a:ln>
        </p:spPr>
        <p:txBody>
          <a:bodyPr wrap="none">
            <a:spAutoFit/>
          </a:bodyPr>
          <a:lstStyle/>
          <a:p>
            <a:r>
              <a:rPr lang="en-US" sz="2800"/>
              <a:t>7</a:t>
            </a:r>
          </a:p>
        </p:txBody>
      </p:sp>
      <p:sp>
        <p:nvSpPr>
          <p:cNvPr id="11273" name="Text Box 9"/>
          <p:cNvSpPr txBox="1">
            <a:spLocks noChangeArrowheads="1"/>
          </p:cNvSpPr>
          <p:nvPr/>
        </p:nvSpPr>
        <p:spPr bwMode="auto">
          <a:xfrm>
            <a:off x="4397375" y="1077913"/>
            <a:ext cx="385763" cy="523875"/>
          </a:xfrm>
          <a:prstGeom prst="rect">
            <a:avLst/>
          </a:prstGeom>
          <a:noFill/>
          <a:ln w="9525">
            <a:noFill/>
            <a:miter lim="800000"/>
            <a:headEnd/>
            <a:tailEnd/>
          </a:ln>
        </p:spPr>
        <p:txBody>
          <a:bodyPr wrap="none">
            <a:spAutoFit/>
          </a:bodyPr>
          <a:lstStyle/>
          <a:p>
            <a:r>
              <a:rPr lang="en-US" sz="2800"/>
              <a:t>8</a:t>
            </a:r>
          </a:p>
        </p:txBody>
      </p:sp>
      <p:sp>
        <p:nvSpPr>
          <p:cNvPr id="422922" name="Text Box 10"/>
          <p:cNvSpPr txBox="1">
            <a:spLocks noChangeArrowheads="1"/>
          </p:cNvSpPr>
          <p:nvPr/>
        </p:nvSpPr>
        <p:spPr bwMode="auto">
          <a:xfrm>
            <a:off x="609600" y="1857375"/>
            <a:ext cx="3846513" cy="400050"/>
          </a:xfrm>
          <a:prstGeom prst="rect">
            <a:avLst/>
          </a:prstGeom>
          <a:noFill/>
          <a:ln w="9525">
            <a:noFill/>
            <a:miter lim="800000"/>
            <a:headEnd/>
            <a:tailEnd/>
          </a:ln>
        </p:spPr>
        <p:txBody>
          <a:bodyPr wrap="none">
            <a:spAutoFit/>
          </a:bodyPr>
          <a:lstStyle/>
          <a:p>
            <a:r>
              <a:rPr lang="en-US" sz="2000" b="1"/>
              <a:t>Quy đồng mẫu số hai phân số</a:t>
            </a:r>
          </a:p>
        </p:txBody>
      </p:sp>
      <p:sp>
        <p:nvSpPr>
          <p:cNvPr id="422923" name="Line 11"/>
          <p:cNvSpPr>
            <a:spLocks noChangeShapeType="1"/>
          </p:cNvSpPr>
          <p:nvPr/>
        </p:nvSpPr>
        <p:spPr bwMode="auto">
          <a:xfrm>
            <a:off x="4702175" y="2130425"/>
            <a:ext cx="609600" cy="0"/>
          </a:xfrm>
          <a:prstGeom prst="line">
            <a:avLst/>
          </a:prstGeom>
          <a:noFill/>
          <a:ln w="9525">
            <a:solidFill>
              <a:schemeClr val="tx1"/>
            </a:solidFill>
            <a:round/>
            <a:headEnd/>
            <a:tailEnd/>
          </a:ln>
        </p:spPr>
        <p:txBody>
          <a:bodyPr/>
          <a:lstStyle/>
          <a:p>
            <a:endParaRPr lang="en-US"/>
          </a:p>
        </p:txBody>
      </p:sp>
      <p:sp>
        <p:nvSpPr>
          <p:cNvPr id="422924" name="Text Box 12"/>
          <p:cNvSpPr txBox="1">
            <a:spLocks noChangeArrowheads="1"/>
          </p:cNvSpPr>
          <p:nvPr/>
        </p:nvSpPr>
        <p:spPr bwMode="auto">
          <a:xfrm>
            <a:off x="4857750" y="1597025"/>
            <a:ext cx="385763" cy="523875"/>
          </a:xfrm>
          <a:prstGeom prst="rect">
            <a:avLst/>
          </a:prstGeom>
          <a:noFill/>
          <a:ln w="9525">
            <a:noFill/>
            <a:miter lim="800000"/>
            <a:headEnd/>
            <a:tailEnd/>
          </a:ln>
        </p:spPr>
        <p:txBody>
          <a:bodyPr wrap="none">
            <a:spAutoFit/>
          </a:bodyPr>
          <a:lstStyle/>
          <a:p>
            <a:r>
              <a:rPr lang="en-US" sz="2800"/>
              <a:t>5</a:t>
            </a:r>
          </a:p>
        </p:txBody>
      </p:sp>
      <p:sp>
        <p:nvSpPr>
          <p:cNvPr id="422925" name="Text Box 13"/>
          <p:cNvSpPr txBox="1">
            <a:spLocks noChangeArrowheads="1"/>
          </p:cNvSpPr>
          <p:nvPr/>
        </p:nvSpPr>
        <p:spPr bwMode="auto">
          <a:xfrm>
            <a:off x="4816475" y="2063750"/>
            <a:ext cx="385763" cy="523875"/>
          </a:xfrm>
          <a:prstGeom prst="rect">
            <a:avLst/>
          </a:prstGeom>
          <a:noFill/>
          <a:ln w="9525">
            <a:noFill/>
            <a:miter lim="800000"/>
            <a:headEnd/>
            <a:tailEnd/>
          </a:ln>
        </p:spPr>
        <p:txBody>
          <a:bodyPr wrap="none">
            <a:spAutoFit/>
          </a:bodyPr>
          <a:lstStyle/>
          <a:p>
            <a:r>
              <a:rPr lang="en-US" sz="2800"/>
              <a:t>6</a:t>
            </a:r>
          </a:p>
        </p:txBody>
      </p:sp>
      <p:sp>
        <p:nvSpPr>
          <p:cNvPr id="422926" name="Text Box 14"/>
          <p:cNvSpPr txBox="1">
            <a:spLocks noChangeArrowheads="1"/>
          </p:cNvSpPr>
          <p:nvPr/>
        </p:nvSpPr>
        <p:spPr bwMode="auto">
          <a:xfrm>
            <a:off x="5429250" y="1778000"/>
            <a:ext cx="509588" cy="461963"/>
          </a:xfrm>
          <a:prstGeom prst="rect">
            <a:avLst/>
          </a:prstGeom>
          <a:noFill/>
          <a:ln w="9525">
            <a:noFill/>
            <a:miter lim="800000"/>
            <a:headEnd/>
            <a:tailEnd/>
          </a:ln>
        </p:spPr>
        <p:txBody>
          <a:bodyPr wrap="none">
            <a:spAutoFit/>
          </a:bodyPr>
          <a:lstStyle/>
          <a:p>
            <a:r>
              <a:rPr lang="en-US" sz="2400"/>
              <a:t>và</a:t>
            </a:r>
          </a:p>
        </p:txBody>
      </p:sp>
      <p:sp>
        <p:nvSpPr>
          <p:cNvPr id="422927" name="Line 15"/>
          <p:cNvSpPr>
            <a:spLocks noChangeShapeType="1"/>
          </p:cNvSpPr>
          <p:nvPr/>
        </p:nvSpPr>
        <p:spPr bwMode="auto">
          <a:xfrm>
            <a:off x="5997575" y="2130425"/>
            <a:ext cx="609600" cy="0"/>
          </a:xfrm>
          <a:prstGeom prst="line">
            <a:avLst/>
          </a:prstGeom>
          <a:noFill/>
          <a:ln w="9525">
            <a:solidFill>
              <a:schemeClr val="tx1"/>
            </a:solidFill>
            <a:round/>
            <a:headEnd/>
            <a:tailEnd/>
          </a:ln>
        </p:spPr>
        <p:txBody>
          <a:bodyPr/>
          <a:lstStyle/>
          <a:p>
            <a:endParaRPr lang="en-US"/>
          </a:p>
        </p:txBody>
      </p:sp>
      <p:sp>
        <p:nvSpPr>
          <p:cNvPr id="422928" name="Text Box 16"/>
          <p:cNvSpPr txBox="1">
            <a:spLocks noChangeArrowheads="1"/>
          </p:cNvSpPr>
          <p:nvPr/>
        </p:nvSpPr>
        <p:spPr bwMode="auto">
          <a:xfrm>
            <a:off x="6111875" y="1587500"/>
            <a:ext cx="385763" cy="523875"/>
          </a:xfrm>
          <a:prstGeom prst="rect">
            <a:avLst/>
          </a:prstGeom>
          <a:noFill/>
          <a:ln w="9525">
            <a:noFill/>
            <a:miter lim="800000"/>
            <a:headEnd/>
            <a:tailEnd/>
          </a:ln>
        </p:spPr>
        <p:txBody>
          <a:bodyPr wrap="none">
            <a:spAutoFit/>
          </a:bodyPr>
          <a:lstStyle/>
          <a:p>
            <a:r>
              <a:rPr lang="en-US" sz="2800"/>
              <a:t>7</a:t>
            </a:r>
          </a:p>
        </p:txBody>
      </p:sp>
      <p:sp>
        <p:nvSpPr>
          <p:cNvPr id="422929" name="Text Box 17"/>
          <p:cNvSpPr txBox="1">
            <a:spLocks noChangeArrowheads="1"/>
          </p:cNvSpPr>
          <p:nvPr/>
        </p:nvSpPr>
        <p:spPr bwMode="auto">
          <a:xfrm>
            <a:off x="6111875" y="2044700"/>
            <a:ext cx="385763" cy="523875"/>
          </a:xfrm>
          <a:prstGeom prst="rect">
            <a:avLst/>
          </a:prstGeom>
          <a:noFill/>
          <a:ln w="9525">
            <a:noFill/>
            <a:miter lim="800000"/>
            <a:headEnd/>
            <a:tailEnd/>
          </a:ln>
        </p:spPr>
        <p:txBody>
          <a:bodyPr wrap="none">
            <a:spAutoFit/>
          </a:bodyPr>
          <a:lstStyle/>
          <a:p>
            <a:r>
              <a:rPr lang="en-US" sz="2800"/>
              <a:t>8</a:t>
            </a:r>
          </a:p>
        </p:txBody>
      </p:sp>
      <p:sp>
        <p:nvSpPr>
          <p:cNvPr id="422930" name="Line 18"/>
          <p:cNvSpPr>
            <a:spLocks noChangeShapeType="1"/>
          </p:cNvSpPr>
          <p:nvPr/>
        </p:nvSpPr>
        <p:spPr bwMode="auto">
          <a:xfrm>
            <a:off x="968375" y="3159125"/>
            <a:ext cx="609600" cy="0"/>
          </a:xfrm>
          <a:prstGeom prst="line">
            <a:avLst/>
          </a:prstGeom>
          <a:noFill/>
          <a:ln w="9525">
            <a:solidFill>
              <a:schemeClr val="tx1"/>
            </a:solidFill>
            <a:round/>
            <a:headEnd/>
            <a:tailEnd/>
          </a:ln>
        </p:spPr>
        <p:txBody>
          <a:bodyPr/>
          <a:lstStyle/>
          <a:p>
            <a:endParaRPr lang="en-US"/>
          </a:p>
        </p:txBody>
      </p:sp>
      <p:sp>
        <p:nvSpPr>
          <p:cNvPr id="422931" name="Text Box 19"/>
          <p:cNvSpPr txBox="1">
            <a:spLocks noChangeArrowheads="1"/>
          </p:cNvSpPr>
          <p:nvPr/>
        </p:nvSpPr>
        <p:spPr bwMode="auto">
          <a:xfrm>
            <a:off x="1123950" y="2625725"/>
            <a:ext cx="385763" cy="523875"/>
          </a:xfrm>
          <a:prstGeom prst="rect">
            <a:avLst/>
          </a:prstGeom>
          <a:noFill/>
          <a:ln w="9525">
            <a:noFill/>
            <a:miter lim="800000"/>
            <a:headEnd/>
            <a:tailEnd/>
          </a:ln>
        </p:spPr>
        <p:txBody>
          <a:bodyPr wrap="none">
            <a:spAutoFit/>
          </a:bodyPr>
          <a:lstStyle/>
          <a:p>
            <a:r>
              <a:rPr lang="en-US" sz="2800">
                <a:solidFill>
                  <a:srgbClr val="FF0000"/>
                </a:solidFill>
              </a:rPr>
              <a:t>5</a:t>
            </a:r>
          </a:p>
        </p:txBody>
      </p:sp>
      <p:sp>
        <p:nvSpPr>
          <p:cNvPr id="422932" name="Text Box 20"/>
          <p:cNvSpPr txBox="1">
            <a:spLocks noChangeArrowheads="1"/>
          </p:cNvSpPr>
          <p:nvPr/>
        </p:nvSpPr>
        <p:spPr bwMode="auto">
          <a:xfrm>
            <a:off x="1082675" y="3092450"/>
            <a:ext cx="385763" cy="523875"/>
          </a:xfrm>
          <a:prstGeom prst="rect">
            <a:avLst/>
          </a:prstGeom>
          <a:noFill/>
          <a:ln w="9525">
            <a:noFill/>
            <a:miter lim="800000"/>
            <a:headEnd/>
            <a:tailEnd/>
          </a:ln>
        </p:spPr>
        <p:txBody>
          <a:bodyPr wrap="none">
            <a:spAutoFit/>
          </a:bodyPr>
          <a:lstStyle/>
          <a:p>
            <a:r>
              <a:rPr lang="en-US" sz="2800">
                <a:solidFill>
                  <a:srgbClr val="FF0000"/>
                </a:solidFill>
              </a:rPr>
              <a:t>6</a:t>
            </a:r>
          </a:p>
        </p:txBody>
      </p:sp>
      <p:sp>
        <p:nvSpPr>
          <p:cNvPr id="422933" name="Text Box 21"/>
          <p:cNvSpPr txBox="1">
            <a:spLocks noChangeArrowheads="1"/>
          </p:cNvSpPr>
          <p:nvPr/>
        </p:nvSpPr>
        <p:spPr bwMode="auto">
          <a:xfrm>
            <a:off x="1606550" y="2905125"/>
            <a:ext cx="333375" cy="400050"/>
          </a:xfrm>
          <a:prstGeom prst="rect">
            <a:avLst/>
          </a:prstGeom>
          <a:noFill/>
          <a:ln w="9525">
            <a:noFill/>
            <a:miter lim="800000"/>
            <a:headEnd/>
            <a:tailEnd/>
          </a:ln>
        </p:spPr>
        <p:txBody>
          <a:bodyPr wrap="none">
            <a:spAutoFit/>
          </a:bodyPr>
          <a:lstStyle/>
          <a:p>
            <a:r>
              <a:rPr lang="en-US" sz="2000" b="1"/>
              <a:t>=</a:t>
            </a:r>
          </a:p>
        </p:txBody>
      </p:sp>
      <p:sp>
        <p:nvSpPr>
          <p:cNvPr id="422934" name="Line 22"/>
          <p:cNvSpPr>
            <a:spLocks noChangeShapeType="1"/>
          </p:cNvSpPr>
          <p:nvPr/>
        </p:nvSpPr>
        <p:spPr bwMode="auto">
          <a:xfrm>
            <a:off x="2073275" y="3168650"/>
            <a:ext cx="1143000" cy="0"/>
          </a:xfrm>
          <a:prstGeom prst="line">
            <a:avLst/>
          </a:prstGeom>
          <a:noFill/>
          <a:ln w="9525">
            <a:solidFill>
              <a:schemeClr val="tx1"/>
            </a:solidFill>
            <a:round/>
            <a:headEnd/>
            <a:tailEnd/>
          </a:ln>
        </p:spPr>
        <p:txBody>
          <a:bodyPr/>
          <a:lstStyle/>
          <a:p>
            <a:endParaRPr lang="en-US"/>
          </a:p>
        </p:txBody>
      </p:sp>
      <p:sp>
        <p:nvSpPr>
          <p:cNvPr id="422935" name="Text Box 23"/>
          <p:cNvSpPr txBox="1">
            <a:spLocks noChangeArrowheads="1"/>
          </p:cNvSpPr>
          <p:nvPr/>
        </p:nvSpPr>
        <p:spPr bwMode="auto">
          <a:xfrm>
            <a:off x="2133600" y="2635250"/>
            <a:ext cx="765175" cy="523875"/>
          </a:xfrm>
          <a:prstGeom prst="rect">
            <a:avLst/>
          </a:prstGeom>
          <a:noFill/>
          <a:ln w="9525">
            <a:noFill/>
            <a:miter lim="800000"/>
            <a:headEnd/>
            <a:tailEnd/>
          </a:ln>
        </p:spPr>
        <p:txBody>
          <a:bodyPr wrap="none">
            <a:spAutoFit/>
          </a:bodyPr>
          <a:lstStyle/>
          <a:p>
            <a:r>
              <a:rPr lang="en-US" sz="2800"/>
              <a:t>5x4</a:t>
            </a:r>
          </a:p>
        </p:txBody>
      </p:sp>
      <p:sp>
        <p:nvSpPr>
          <p:cNvPr id="422936" name="Text Box 24"/>
          <p:cNvSpPr txBox="1">
            <a:spLocks noChangeArrowheads="1"/>
          </p:cNvSpPr>
          <p:nvPr/>
        </p:nvSpPr>
        <p:spPr bwMode="auto">
          <a:xfrm>
            <a:off x="2092325" y="3092450"/>
            <a:ext cx="765175" cy="523875"/>
          </a:xfrm>
          <a:prstGeom prst="rect">
            <a:avLst/>
          </a:prstGeom>
          <a:noFill/>
          <a:ln w="9525">
            <a:noFill/>
            <a:miter lim="800000"/>
            <a:headEnd/>
            <a:tailEnd/>
          </a:ln>
        </p:spPr>
        <p:txBody>
          <a:bodyPr wrap="none">
            <a:spAutoFit/>
          </a:bodyPr>
          <a:lstStyle/>
          <a:p>
            <a:r>
              <a:rPr lang="en-US" sz="2800"/>
              <a:t>6x4</a:t>
            </a:r>
          </a:p>
        </p:txBody>
      </p:sp>
      <p:sp>
        <p:nvSpPr>
          <p:cNvPr id="422937" name="Text Box 25"/>
          <p:cNvSpPr txBox="1">
            <a:spLocks noChangeArrowheads="1"/>
          </p:cNvSpPr>
          <p:nvPr/>
        </p:nvSpPr>
        <p:spPr bwMode="auto">
          <a:xfrm>
            <a:off x="3235325" y="2940050"/>
            <a:ext cx="333375" cy="400050"/>
          </a:xfrm>
          <a:prstGeom prst="rect">
            <a:avLst/>
          </a:prstGeom>
          <a:noFill/>
          <a:ln w="9525">
            <a:noFill/>
            <a:miter lim="800000"/>
            <a:headEnd/>
            <a:tailEnd/>
          </a:ln>
        </p:spPr>
        <p:txBody>
          <a:bodyPr wrap="none">
            <a:spAutoFit/>
          </a:bodyPr>
          <a:lstStyle/>
          <a:p>
            <a:r>
              <a:rPr lang="en-US" sz="2000" b="1"/>
              <a:t>=</a:t>
            </a:r>
          </a:p>
        </p:txBody>
      </p:sp>
      <p:sp>
        <p:nvSpPr>
          <p:cNvPr id="422938" name="Text Box 26"/>
          <p:cNvSpPr txBox="1">
            <a:spLocks noChangeArrowheads="1"/>
          </p:cNvSpPr>
          <p:nvPr/>
        </p:nvSpPr>
        <p:spPr bwMode="auto">
          <a:xfrm>
            <a:off x="3692525" y="3092450"/>
            <a:ext cx="585788" cy="523875"/>
          </a:xfrm>
          <a:prstGeom prst="rect">
            <a:avLst/>
          </a:prstGeom>
          <a:noFill/>
          <a:ln w="9525">
            <a:noFill/>
            <a:miter lim="800000"/>
            <a:headEnd/>
            <a:tailEnd/>
          </a:ln>
        </p:spPr>
        <p:txBody>
          <a:bodyPr wrap="none">
            <a:spAutoFit/>
          </a:bodyPr>
          <a:lstStyle/>
          <a:p>
            <a:r>
              <a:rPr lang="en-US" sz="2800">
                <a:solidFill>
                  <a:srgbClr val="0000FF"/>
                </a:solidFill>
              </a:rPr>
              <a:t>24</a:t>
            </a:r>
          </a:p>
        </p:txBody>
      </p:sp>
      <p:sp>
        <p:nvSpPr>
          <p:cNvPr id="422939" name="Line 27"/>
          <p:cNvSpPr>
            <a:spLocks noChangeShapeType="1"/>
          </p:cNvSpPr>
          <p:nvPr/>
        </p:nvSpPr>
        <p:spPr bwMode="auto">
          <a:xfrm>
            <a:off x="3673475" y="3168650"/>
            <a:ext cx="609600" cy="0"/>
          </a:xfrm>
          <a:prstGeom prst="line">
            <a:avLst/>
          </a:prstGeom>
          <a:noFill/>
          <a:ln w="9525">
            <a:solidFill>
              <a:schemeClr val="tx1"/>
            </a:solidFill>
            <a:round/>
            <a:headEnd/>
            <a:tailEnd/>
          </a:ln>
        </p:spPr>
        <p:txBody>
          <a:bodyPr/>
          <a:lstStyle/>
          <a:p>
            <a:endParaRPr lang="en-US"/>
          </a:p>
        </p:txBody>
      </p:sp>
      <p:sp>
        <p:nvSpPr>
          <p:cNvPr id="422940" name="Text Box 28"/>
          <p:cNvSpPr txBox="1">
            <a:spLocks noChangeArrowheads="1"/>
          </p:cNvSpPr>
          <p:nvPr/>
        </p:nvSpPr>
        <p:spPr bwMode="auto">
          <a:xfrm>
            <a:off x="3730625" y="2635250"/>
            <a:ext cx="585788" cy="523875"/>
          </a:xfrm>
          <a:prstGeom prst="rect">
            <a:avLst/>
          </a:prstGeom>
          <a:noFill/>
          <a:ln w="9525">
            <a:noFill/>
            <a:miter lim="800000"/>
            <a:headEnd/>
            <a:tailEnd/>
          </a:ln>
        </p:spPr>
        <p:txBody>
          <a:bodyPr wrap="none">
            <a:spAutoFit/>
          </a:bodyPr>
          <a:lstStyle/>
          <a:p>
            <a:r>
              <a:rPr lang="en-US" sz="2800">
                <a:solidFill>
                  <a:srgbClr val="0000FF"/>
                </a:solidFill>
              </a:rPr>
              <a:t>20</a:t>
            </a:r>
          </a:p>
        </p:txBody>
      </p:sp>
      <p:sp>
        <p:nvSpPr>
          <p:cNvPr id="422941" name="Line 29"/>
          <p:cNvSpPr>
            <a:spLocks noChangeShapeType="1"/>
          </p:cNvSpPr>
          <p:nvPr/>
        </p:nvSpPr>
        <p:spPr bwMode="auto">
          <a:xfrm>
            <a:off x="4972050" y="3163888"/>
            <a:ext cx="609600" cy="0"/>
          </a:xfrm>
          <a:prstGeom prst="line">
            <a:avLst/>
          </a:prstGeom>
          <a:noFill/>
          <a:ln w="9525">
            <a:solidFill>
              <a:schemeClr val="tx1"/>
            </a:solidFill>
            <a:round/>
            <a:headEnd/>
            <a:tailEnd/>
          </a:ln>
        </p:spPr>
        <p:txBody>
          <a:bodyPr/>
          <a:lstStyle/>
          <a:p>
            <a:endParaRPr lang="en-US"/>
          </a:p>
        </p:txBody>
      </p:sp>
      <p:sp>
        <p:nvSpPr>
          <p:cNvPr id="422942" name="Text Box 30"/>
          <p:cNvSpPr txBox="1">
            <a:spLocks noChangeArrowheads="1"/>
          </p:cNvSpPr>
          <p:nvPr/>
        </p:nvSpPr>
        <p:spPr bwMode="auto">
          <a:xfrm>
            <a:off x="5086350" y="2620963"/>
            <a:ext cx="385763" cy="523875"/>
          </a:xfrm>
          <a:prstGeom prst="rect">
            <a:avLst/>
          </a:prstGeom>
          <a:noFill/>
          <a:ln w="9525">
            <a:noFill/>
            <a:miter lim="800000"/>
            <a:headEnd/>
            <a:tailEnd/>
          </a:ln>
        </p:spPr>
        <p:txBody>
          <a:bodyPr wrap="none">
            <a:spAutoFit/>
          </a:bodyPr>
          <a:lstStyle/>
          <a:p>
            <a:r>
              <a:rPr lang="en-US" sz="2800">
                <a:solidFill>
                  <a:srgbClr val="FF0000"/>
                </a:solidFill>
              </a:rPr>
              <a:t>7</a:t>
            </a:r>
          </a:p>
        </p:txBody>
      </p:sp>
      <p:sp>
        <p:nvSpPr>
          <p:cNvPr id="422943" name="Text Box 31"/>
          <p:cNvSpPr txBox="1">
            <a:spLocks noChangeArrowheads="1"/>
          </p:cNvSpPr>
          <p:nvPr/>
        </p:nvSpPr>
        <p:spPr bwMode="auto">
          <a:xfrm>
            <a:off x="5086350" y="3078163"/>
            <a:ext cx="385763" cy="523875"/>
          </a:xfrm>
          <a:prstGeom prst="rect">
            <a:avLst/>
          </a:prstGeom>
          <a:noFill/>
          <a:ln w="9525">
            <a:noFill/>
            <a:miter lim="800000"/>
            <a:headEnd/>
            <a:tailEnd/>
          </a:ln>
        </p:spPr>
        <p:txBody>
          <a:bodyPr wrap="none">
            <a:spAutoFit/>
          </a:bodyPr>
          <a:lstStyle/>
          <a:p>
            <a:r>
              <a:rPr lang="en-US" sz="2800">
                <a:solidFill>
                  <a:srgbClr val="FF0000"/>
                </a:solidFill>
              </a:rPr>
              <a:t>8</a:t>
            </a:r>
          </a:p>
        </p:txBody>
      </p:sp>
      <p:sp>
        <p:nvSpPr>
          <p:cNvPr id="422944" name="Text Box 32"/>
          <p:cNvSpPr txBox="1">
            <a:spLocks noChangeArrowheads="1"/>
          </p:cNvSpPr>
          <p:nvPr/>
        </p:nvSpPr>
        <p:spPr bwMode="auto">
          <a:xfrm>
            <a:off x="5581650" y="2925763"/>
            <a:ext cx="333375" cy="400050"/>
          </a:xfrm>
          <a:prstGeom prst="rect">
            <a:avLst/>
          </a:prstGeom>
          <a:noFill/>
          <a:ln w="9525">
            <a:noFill/>
            <a:miter lim="800000"/>
            <a:headEnd/>
            <a:tailEnd/>
          </a:ln>
        </p:spPr>
        <p:txBody>
          <a:bodyPr wrap="none">
            <a:spAutoFit/>
          </a:bodyPr>
          <a:lstStyle/>
          <a:p>
            <a:r>
              <a:rPr lang="en-US" sz="2000" b="1"/>
              <a:t>=</a:t>
            </a:r>
          </a:p>
        </p:txBody>
      </p:sp>
      <p:sp>
        <p:nvSpPr>
          <p:cNvPr id="422945" name="Line 33"/>
          <p:cNvSpPr>
            <a:spLocks noChangeShapeType="1"/>
          </p:cNvSpPr>
          <p:nvPr/>
        </p:nvSpPr>
        <p:spPr bwMode="auto">
          <a:xfrm>
            <a:off x="6038850" y="3154363"/>
            <a:ext cx="1143000" cy="0"/>
          </a:xfrm>
          <a:prstGeom prst="line">
            <a:avLst/>
          </a:prstGeom>
          <a:noFill/>
          <a:ln w="9525">
            <a:solidFill>
              <a:schemeClr val="tx1"/>
            </a:solidFill>
            <a:round/>
            <a:headEnd/>
            <a:tailEnd/>
          </a:ln>
        </p:spPr>
        <p:txBody>
          <a:bodyPr/>
          <a:lstStyle/>
          <a:p>
            <a:endParaRPr lang="en-US"/>
          </a:p>
        </p:txBody>
      </p:sp>
      <p:sp>
        <p:nvSpPr>
          <p:cNvPr id="422946" name="Text Box 34"/>
          <p:cNvSpPr txBox="1">
            <a:spLocks noChangeArrowheads="1"/>
          </p:cNvSpPr>
          <p:nvPr/>
        </p:nvSpPr>
        <p:spPr bwMode="auto">
          <a:xfrm>
            <a:off x="6099175" y="2620963"/>
            <a:ext cx="765175" cy="523875"/>
          </a:xfrm>
          <a:prstGeom prst="rect">
            <a:avLst/>
          </a:prstGeom>
          <a:noFill/>
          <a:ln w="9525">
            <a:noFill/>
            <a:miter lim="800000"/>
            <a:headEnd/>
            <a:tailEnd/>
          </a:ln>
        </p:spPr>
        <p:txBody>
          <a:bodyPr wrap="none">
            <a:spAutoFit/>
          </a:bodyPr>
          <a:lstStyle/>
          <a:p>
            <a:r>
              <a:rPr lang="en-US" sz="2800"/>
              <a:t>7x3</a:t>
            </a:r>
          </a:p>
        </p:txBody>
      </p:sp>
      <p:sp>
        <p:nvSpPr>
          <p:cNvPr id="422947" name="Text Box 35"/>
          <p:cNvSpPr txBox="1">
            <a:spLocks noChangeArrowheads="1"/>
          </p:cNvSpPr>
          <p:nvPr/>
        </p:nvSpPr>
        <p:spPr bwMode="auto">
          <a:xfrm>
            <a:off x="6057900" y="3078163"/>
            <a:ext cx="765175" cy="523875"/>
          </a:xfrm>
          <a:prstGeom prst="rect">
            <a:avLst/>
          </a:prstGeom>
          <a:noFill/>
          <a:ln w="9525">
            <a:noFill/>
            <a:miter lim="800000"/>
            <a:headEnd/>
            <a:tailEnd/>
          </a:ln>
        </p:spPr>
        <p:txBody>
          <a:bodyPr wrap="none">
            <a:spAutoFit/>
          </a:bodyPr>
          <a:lstStyle/>
          <a:p>
            <a:r>
              <a:rPr lang="en-US" sz="2800"/>
              <a:t>8x3</a:t>
            </a:r>
          </a:p>
        </p:txBody>
      </p:sp>
      <p:sp>
        <p:nvSpPr>
          <p:cNvPr id="422948" name="Text Box 36"/>
          <p:cNvSpPr txBox="1">
            <a:spLocks noChangeArrowheads="1"/>
          </p:cNvSpPr>
          <p:nvPr/>
        </p:nvSpPr>
        <p:spPr bwMode="auto">
          <a:xfrm>
            <a:off x="7200900" y="2925763"/>
            <a:ext cx="333375" cy="400050"/>
          </a:xfrm>
          <a:prstGeom prst="rect">
            <a:avLst/>
          </a:prstGeom>
          <a:noFill/>
          <a:ln w="9525">
            <a:noFill/>
            <a:miter lim="800000"/>
            <a:headEnd/>
            <a:tailEnd/>
          </a:ln>
        </p:spPr>
        <p:txBody>
          <a:bodyPr wrap="none">
            <a:spAutoFit/>
          </a:bodyPr>
          <a:lstStyle/>
          <a:p>
            <a:r>
              <a:rPr lang="en-US" sz="2000" b="1"/>
              <a:t>=</a:t>
            </a:r>
          </a:p>
        </p:txBody>
      </p:sp>
      <p:sp>
        <p:nvSpPr>
          <p:cNvPr id="422949" name="Text Box 37"/>
          <p:cNvSpPr txBox="1">
            <a:spLocks noChangeArrowheads="1"/>
          </p:cNvSpPr>
          <p:nvPr/>
        </p:nvSpPr>
        <p:spPr bwMode="auto">
          <a:xfrm>
            <a:off x="7658100" y="3078163"/>
            <a:ext cx="585788" cy="523875"/>
          </a:xfrm>
          <a:prstGeom prst="rect">
            <a:avLst/>
          </a:prstGeom>
          <a:noFill/>
          <a:ln w="9525">
            <a:noFill/>
            <a:miter lim="800000"/>
            <a:headEnd/>
            <a:tailEnd/>
          </a:ln>
        </p:spPr>
        <p:txBody>
          <a:bodyPr wrap="none">
            <a:spAutoFit/>
          </a:bodyPr>
          <a:lstStyle/>
          <a:p>
            <a:r>
              <a:rPr lang="en-US" sz="2800">
                <a:solidFill>
                  <a:srgbClr val="0000FF"/>
                </a:solidFill>
              </a:rPr>
              <a:t>24</a:t>
            </a:r>
          </a:p>
        </p:txBody>
      </p:sp>
      <p:sp>
        <p:nvSpPr>
          <p:cNvPr id="422950" name="Line 38"/>
          <p:cNvSpPr>
            <a:spLocks noChangeShapeType="1"/>
          </p:cNvSpPr>
          <p:nvPr/>
        </p:nvSpPr>
        <p:spPr bwMode="auto">
          <a:xfrm>
            <a:off x="7639050" y="3154363"/>
            <a:ext cx="609600" cy="0"/>
          </a:xfrm>
          <a:prstGeom prst="line">
            <a:avLst/>
          </a:prstGeom>
          <a:noFill/>
          <a:ln w="9525">
            <a:solidFill>
              <a:schemeClr val="tx1"/>
            </a:solidFill>
            <a:round/>
            <a:headEnd/>
            <a:tailEnd/>
          </a:ln>
        </p:spPr>
        <p:txBody>
          <a:bodyPr/>
          <a:lstStyle/>
          <a:p>
            <a:endParaRPr lang="en-US"/>
          </a:p>
        </p:txBody>
      </p:sp>
      <p:sp>
        <p:nvSpPr>
          <p:cNvPr id="422951" name="Text Box 39"/>
          <p:cNvSpPr txBox="1">
            <a:spLocks noChangeArrowheads="1"/>
          </p:cNvSpPr>
          <p:nvPr/>
        </p:nvSpPr>
        <p:spPr bwMode="auto">
          <a:xfrm>
            <a:off x="7696200" y="2620963"/>
            <a:ext cx="585788" cy="523875"/>
          </a:xfrm>
          <a:prstGeom prst="rect">
            <a:avLst/>
          </a:prstGeom>
          <a:noFill/>
          <a:ln w="9525">
            <a:noFill/>
            <a:miter lim="800000"/>
            <a:headEnd/>
            <a:tailEnd/>
          </a:ln>
        </p:spPr>
        <p:txBody>
          <a:bodyPr wrap="none">
            <a:spAutoFit/>
          </a:bodyPr>
          <a:lstStyle/>
          <a:p>
            <a:r>
              <a:rPr lang="en-US" sz="2800">
                <a:solidFill>
                  <a:srgbClr val="0000FF"/>
                </a:solidFill>
              </a:rPr>
              <a:t>21</a:t>
            </a:r>
          </a:p>
        </p:txBody>
      </p:sp>
      <p:sp>
        <p:nvSpPr>
          <p:cNvPr id="422952" name="Text Box 40"/>
          <p:cNvSpPr txBox="1">
            <a:spLocks noChangeArrowheads="1"/>
          </p:cNvSpPr>
          <p:nvPr/>
        </p:nvSpPr>
        <p:spPr bwMode="auto">
          <a:xfrm>
            <a:off x="1714500" y="4125913"/>
            <a:ext cx="585788" cy="523875"/>
          </a:xfrm>
          <a:prstGeom prst="rect">
            <a:avLst/>
          </a:prstGeom>
          <a:noFill/>
          <a:ln w="9525">
            <a:noFill/>
            <a:miter lim="800000"/>
            <a:headEnd/>
            <a:tailEnd/>
          </a:ln>
        </p:spPr>
        <p:txBody>
          <a:bodyPr wrap="none">
            <a:spAutoFit/>
          </a:bodyPr>
          <a:lstStyle/>
          <a:p>
            <a:r>
              <a:rPr lang="en-US" sz="2800">
                <a:solidFill>
                  <a:srgbClr val="0000FF"/>
                </a:solidFill>
              </a:rPr>
              <a:t>24</a:t>
            </a:r>
          </a:p>
        </p:txBody>
      </p:sp>
      <p:sp>
        <p:nvSpPr>
          <p:cNvPr id="422953" name="Line 41"/>
          <p:cNvSpPr>
            <a:spLocks noChangeShapeType="1"/>
          </p:cNvSpPr>
          <p:nvPr/>
        </p:nvSpPr>
        <p:spPr bwMode="auto">
          <a:xfrm>
            <a:off x="1695450" y="4202113"/>
            <a:ext cx="609600" cy="0"/>
          </a:xfrm>
          <a:prstGeom prst="line">
            <a:avLst/>
          </a:prstGeom>
          <a:noFill/>
          <a:ln w="9525">
            <a:solidFill>
              <a:schemeClr val="tx1"/>
            </a:solidFill>
            <a:round/>
            <a:headEnd/>
            <a:tailEnd/>
          </a:ln>
        </p:spPr>
        <p:txBody>
          <a:bodyPr/>
          <a:lstStyle/>
          <a:p>
            <a:endParaRPr lang="en-US"/>
          </a:p>
        </p:txBody>
      </p:sp>
      <p:sp>
        <p:nvSpPr>
          <p:cNvPr id="422954" name="Text Box 42"/>
          <p:cNvSpPr txBox="1">
            <a:spLocks noChangeArrowheads="1"/>
          </p:cNvSpPr>
          <p:nvPr/>
        </p:nvSpPr>
        <p:spPr bwMode="auto">
          <a:xfrm>
            <a:off x="1752600" y="3668713"/>
            <a:ext cx="585788" cy="523875"/>
          </a:xfrm>
          <a:prstGeom prst="rect">
            <a:avLst/>
          </a:prstGeom>
          <a:noFill/>
          <a:ln w="9525">
            <a:noFill/>
            <a:miter lim="800000"/>
            <a:headEnd/>
            <a:tailEnd/>
          </a:ln>
        </p:spPr>
        <p:txBody>
          <a:bodyPr wrap="none">
            <a:spAutoFit/>
          </a:bodyPr>
          <a:lstStyle/>
          <a:p>
            <a:r>
              <a:rPr lang="en-US" sz="2800">
                <a:solidFill>
                  <a:srgbClr val="0000FF"/>
                </a:solidFill>
              </a:rPr>
              <a:t>20</a:t>
            </a:r>
          </a:p>
        </p:txBody>
      </p:sp>
      <p:sp>
        <p:nvSpPr>
          <p:cNvPr id="422955" name="Text Box 43"/>
          <p:cNvSpPr txBox="1">
            <a:spLocks noChangeArrowheads="1"/>
          </p:cNvSpPr>
          <p:nvPr/>
        </p:nvSpPr>
        <p:spPr bwMode="auto">
          <a:xfrm>
            <a:off x="2400300" y="3840163"/>
            <a:ext cx="425450" cy="584200"/>
          </a:xfrm>
          <a:prstGeom prst="rect">
            <a:avLst/>
          </a:prstGeom>
          <a:noFill/>
          <a:ln w="9525">
            <a:noFill/>
            <a:miter lim="800000"/>
            <a:headEnd/>
            <a:tailEnd/>
          </a:ln>
        </p:spPr>
        <p:txBody>
          <a:bodyPr wrap="none">
            <a:spAutoFit/>
          </a:bodyPr>
          <a:lstStyle/>
          <a:p>
            <a:r>
              <a:rPr lang="en-US" sz="3200" b="1">
                <a:solidFill>
                  <a:srgbClr val="0000FF"/>
                </a:solidFill>
              </a:rPr>
              <a:t>&lt;</a:t>
            </a:r>
          </a:p>
        </p:txBody>
      </p:sp>
      <p:sp>
        <p:nvSpPr>
          <p:cNvPr id="422956" name="Text Box 44"/>
          <p:cNvSpPr txBox="1">
            <a:spLocks noChangeArrowheads="1"/>
          </p:cNvSpPr>
          <p:nvPr/>
        </p:nvSpPr>
        <p:spPr bwMode="auto">
          <a:xfrm>
            <a:off x="2971800" y="4125913"/>
            <a:ext cx="585788" cy="523875"/>
          </a:xfrm>
          <a:prstGeom prst="rect">
            <a:avLst/>
          </a:prstGeom>
          <a:noFill/>
          <a:ln w="9525">
            <a:noFill/>
            <a:miter lim="800000"/>
            <a:headEnd/>
            <a:tailEnd/>
          </a:ln>
        </p:spPr>
        <p:txBody>
          <a:bodyPr wrap="none">
            <a:spAutoFit/>
          </a:bodyPr>
          <a:lstStyle/>
          <a:p>
            <a:r>
              <a:rPr lang="en-US" sz="2800">
                <a:solidFill>
                  <a:srgbClr val="0000FF"/>
                </a:solidFill>
              </a:rPr>
              <a:t>24</a:t>
            </a:r>
          </a:p>
        </p:txBody>
      </p:sp>
      <p:sp>
        <p:nvSpPr>
          <p:cNvPr id="422957" name="Line 45"/>
          <p:cNvSpPr>
            <a:spLocks noChangeShapeType="1"/>
          </p:cNvSpPr>
          <p:nvPr/>
        </p:nvSpPr>
        <p:spPr bwMode="auto">
          <a:xfrm>
            <a:off x="2952750" y="4202113"/>
            <a:ext cx="609600" cy="0"/>
          </a:xfrm>
          <a:prstGeom prst="line">
            <a:avLst/>
          </a:prstGeom>
          <a:noFill/>
          <a:ln w="9525">
            <a:solidFill>
              <a:schemeClr val="tx1"/>
            </a:solidFill>
            <a:round/>
            <a:headEnd/>
            <a:tailEnd/>
          </a:ln>
        </p:spPr>
        <p:txBody>
          <a:bodyPr/>
          <a:lstStyle/>
          <a:p>
            <a:endParaRPr lang="en-US"/>
          </a:p>
        </p:txBody>
      </p:sp>
      <p:sp>
        <p:nvSpPr>
          <p:cNvPr id="422958" name="Text Box 46"/>
          <p:cNvSpPr txBox="1">
            <a:spLocks noChangeArrowheads="1"/>
          </p:cNvSpPr>
          <p:nvPr/>
        </p:nvSpPr>
        <p:spPr bwMode="auto">
          <a:xfrm>
            <a:off x="3009900" y="3668713"/>
            <a:ext cx="585788" cy="523875"/>
          </a:xfrm>
          <a:prstGeom prst="rect">
            <a:avLst/>
          </a:prstGeom>
          <a:noFill/>
          <a:ln w="9525">
            <a:noFill/>
            <a:miter lim="800000"/>
            <a:headEnd/>
            <a:tailEnd/>
          </a:ln>
        </p:spPr>
        <p:txBody>
          <a:bodyPr wrap="none">
            <a:spAutoFit/>
          </a:bodyPr>
          <a:lstStyle/>
          <a:p>
            <a:r>
              <a:rPr lang="en-US" sz="2800">
                <a:solidFill>
                  <a:srgbClr val="0000FF"/>
                </a:solidFill>
              </a:rPr>
              <a:t>21</a:t>
            </a:r>
          </a:p>
        </p:txBody>
      </p:sp>
      <p:sp>
        <p:nvSpPr>
          <p:cNvPr id="422959" name="Text Box 47"/>
          <p:cNvSpPr txBox="1">
            <a:spLocks noChangeArrowheads="1"/>
          </p:cNvSpPr>
          <p:nvPr/>
        </p:nvSpPr>
        <p:spPr bwMode="auto">
          <a:xfrm>
            <a:off x="3810000" y="3930650"/>
            <a:ext cx="712788" cy="400050"/>
          </a:xfrm>
          <a:prstGeom prst="rect">
            <a:avLst/>
          </a:prstGeom>
          <a:noFill/>
          <a:ln w="9525">
            <a:noFill/>
            <a:miter lim="800000"/>
            <a:headEnd/>
            <a:tailEnd/>
          </a:ln>
        </p:spPr>
        <p:txBody>
          <a:bodyPr wrap="none">
            <a:spAutoFit/>
          </a:bodyPr>
          <a:lstStyle/>
          <a:p>
            <a:r>
              <a:rPr lang="en-US" sz="2000" b="1"/>
              <a:t>nên </a:t>
            </a:r>
          </a:p>
        </p:txBody>
      </p:sp>
      <p:sp>
        <p:nvSpPr>
          <p:cNvPr id="422960" name="Line 48"/>
          <p:cNvSpPr>
            <a:spLocks noChangeShapeType="1"/>
          </p:cNvSpPr>
          <p:nvPr/>
        </p:nvSpPr>
        <p:spPr bwMode="auto">
          <a:xfrm>
            <a:off x="4724400" y="4211638"/>
            <a:ext cx="609600" cy="0"/>
          </a:xfrm>
          <a:prstGeom prst="line">
            <a:avLst/>
          </a:prstGeom>
          <a:noFill/>
          <a:ln w="9525">
            <a:solidFill>
              <a:schemeClr val="tx1"/>
            </a:solidFill>
            <a:round/>
            <a:headEnd/>
            <a:tailEnd/>
          </a:ln>
        </p:spPr>
        <p:txBody>
          <a:bodyPr/>
          <a:lstStyle/>
          <a:p>
            <a:endParaRPr lang="en-US"/>
          </a:p>
        </p:txBody>
      </p:sp>
      <p:sp>
        <p:nvSpPr>
          <p:cNvPr id="422961" name="Text Box 49"/>
          <p:cNvSpPr txBox="1">
            <a:spLocks noChangeArrowheads="1"/>
          </p:cNvSpPr>
          <p:nvPr/>
        </p:nvSpPr>
        <p:spPr bwMode="auto">
          <a:xfrm>
            <a:off x="4879975" y="3678238"/>
            <a:ext cx="385763" cy="523875"/>
          </a:xfrm>
          <a:prstGeom prst="rect">
            <a:avLst/>
          </a:prstGeom>
          <a:noFill/>
          <a:ln w="9525">
            <a:noFill/>
            <a:miter lim="800000"/>
            <a:headEnd/>
            <a:tailEnd/>
          </a:ln>
        </p:spPr>
        <p:txBody>
          <a:bodyPr wrap="none">
            <a:spAutoFit/>
          </a:bodyPr>
          <a:lstStyle/>
          <a:p>
            <a:r>
              <a:rPr lang="en-US" sz="2800">
                <a:solidFill>
                  <a:srgbClr val="FF0000"/>
                </a:solidFill>
              </a:rPr>
              <a:t>5</a:t>
            </a:r>
          </a:p>
        </p:txBody>
      </p:sp>
      <p:sp>
        <p:nvSpPr>
          <p:cNvPr id="422962" name="Text Box 50"/>
          <p:cNvSpPr txBox="1">
            <a:spLocks noChangeArrowheads="1"/>
          </p:cNvSpPr>
          <p:nvPr/>
        </p:nvSpPr>
        <p:spPr bwMode="auto">
          <a:xfrm>
            <a:off x="4838700" y="4144963"/>
            <a:ext cx="385763" cy="523875"/>
          </a:xfrm>
          <a:prstGeom prst="rect">
            <a:avLst/>
          </a:prstGeom>
          <a:noFill/>
          <a:ln w="9525">
            <a:noFill/>
            <a:miter lim="800000"/>
            <a:headEnd/>
            <a:tailEnd/>
          </a:ln>
        </p:spPr>
        <p:txBody>
          <a:bodyPr wrap="none">
            <a:spAutoFit/>
          </a:bodyPr>
          <a:lstStyle/>
          <a:p>
            <a:r>
              <a:rPr lang="en-US" sz="2800">
                <a:solidFill>
                  <a:srgbClr val="FF0000"/>
                </a:solidFill>
              </a:rPr>
              <a:t>6</a:t>
            </a:r>
          </a:p>
        </p:txBody>
      </p:sp>
      <p:sp>
        <p:nvSpPr>
          <p:cNvPr id="422963" name="Line 51"/>
          <p:cNvSpPr>
            <a:spLocks noChangeShapeType="1"/>
          </p:cNvSpPr>
          <p:nvPr/>
        </p:nvSpPr>
        <p:spPr bwMode="auto">
          <a:xfrm>
            <a:off x="6019800" y="4211638"/>
            <a:ext cx="609600" cy="0"/>
          </a:xfrm>
          <a:prstGeom prst="line">
            <a:avLst/>
          </a:prstGeom>
          <a:noFill/>
          <a:ln w="9525">
            <a:solidFill>
              <a:schemeClr val="tx1"/>
            </a:solidFill>
            <a:round/>
            <a:headEnd/>
            <a:tailEnd/>
          </a:ln>
        </p:spPr>
        <p:txBody>
          <a:bodyPr/>
          <a:lstStyle/>
          <a:p>
            <a:endParaRPr lang="en-US"/>
          </a:p>
        </p:txBody>
      </p:sp>
      <p:sp>
        <p:nvSpPr>
          <p:cNvPr id="422964" name="Text Box 52"/>
          <p:cNvSpPr txBox="1">
            <a:spLocks noChangeArrowheads="1"/>
          </p:cNvSpPr>
          <p:nvPr/>
        </p:nvSpPr>
        <p:spPr bwMode="auto">
          <a:xfrm>
            <a:off x="6134100" y="3668713"/>
            <a:ext cx="385763" cy="523875"/>
          </a:xfrm>
          <a:prstGeom prst="rect">
            <a:avLst/>
          </a:prstGeom>
          <a:noFill/>
          <a:ln w="9525">
            <a:noFill/>
            <a:miter lim="800000"/>
            <a:headEnd/>
            <a:tailEnd/>
          </a:ln>
        </p:spPr>
        <p:txBody>
          <a:bodyPr wrap="none">
            <a:spAutoFit/>
          </a:bodyPr>
          <a:lstStyle/>
          <a:p>
            <a:r>
              <a:rPr lang="en-US" sz="2800">
                <a:solidFill>
                  <a:srgbClr val="FF0000"/>
                </a:solidFill>
              </a:rPr>
              <a:t>7</a:t>
            </a:r>
          </a:p>
        </p:txBody>
      </p:sp>
      <p:sp>
        <p:nvSpPr>
          <p:cNvPr id="422965" name="Text Box 53"/>
          <p:cNvSpPr txBox="1">
            <a:spLocks noChangeArrowheads="1"/>
          </p:cNvSpPr>
          <p:nvPr/>
        </p:nvSpPr>
        <p:spPr bwMode="auto">
          <a:xfrm>
            <a:off x="6134100" y="4125913"/>
            <a:ext cx="385763" cy="523875"/>
          </a:xfrm>
          <a:prstGeom prst="rect">
            <a:avLst/>
          </a:prstGeom>
          <a:noFill/>
          <a:ln w="9525">
            <a:noFill/>
            <a:miter lim="800000"/>
            <a:headEnd/>
            <a:tailEnd/>
          </a:ln>
        </p:spPr>
        <p:txBody>
          <a:bodyPr wrap="none">
            <a:spAutoFit/>
          </a:bodyPr>
          <a:lstStyle/>
          <a:p>
            <a:r>
              <a:rPr lang="en-US" sz="2800">
                <a:solidFill>
                  <a:srgbClr val="FF0000"/>
                </a:solidFill>
              </a:rPr>
              <a:t>8</a:t>
            </a:r>
          </a:p>
        </p:txBody>
      </p:sp>
      <p:sp>
        <p:nvSpPr>
          <p:cNvPr id="422966" name="Text Box 54"/>
          <p:cNvSpPr txBox="1">
            <a:spLocks noChangeArrowheads="1"/>
          </p:cNvSpPr>
          <p:nvPr/>
        </p:nvSpPr>
        <p:spPr bwMode="auto">
          <a:xfrm>
            <a:off x="5410200" y="3897313"/>
            <a:ext cx="425450" cy="584200"/>
          </a:xfrm>
          <a:prstGeom prst="rect">
            <a:avLst/>
          </a:prstGeom>
          <a:noFill/>
          <a:ln w="9525">
            <a:noFill/>
            <a:miter lim="800000"/>
            <a:headEnd/>
            <a:tailEnd/>
          </a:ln>
        </p:spPr>
        <p:txBody>
          <a:bodyPr wrap="none">
            <a:spAutoFit/>
          </a:bodyPr>
          <a:lstStyle/>
          <a:p>
            <a:r>
              <a:rPr lang="en-US" sz="3200" b="1"/>
              <a:t>&lt;</a:t>
            </a:r>
          </a:p>
        </p:txBody>
      </p:sp>
      <p:sp>
        <p:nvSpPr>
          <p:cNvPr id="422967" name="Text Box 55"/>
          <p:cNvSpPr txBox="1">
            <a:spLocks noChangeArrowheads="1"/>
          </p:cNvSpPr>
          <p:nvPr/>
        </p:nvSpPr>
        <p:spPr bwMode="auto">
          <a:xfrm>
            <a:off x="914400" y="3897313"/>
            <a:ext cx="622300" cy="523875"/>
          </a:xfrm>
          <a:prstGeom prst="rect">
            <a:avLst/>
          </a:prstGeom>
          <a:noFill/>
          <a:ln w="9525">
            <a:noFill/>
            <a:miter lim="800000"/>
            <a:headEnd/>
            <a:tailEnd/>
          </a:ln>
        </p:spPr>
        <p:txBody>
          <a:bodyPr wrap="none">
            <a:spAutoFit/>
          </a:bodyPr>
          <a:lstStyle/>
          <a:p>
            <a:r>
              <a:rPr lang="en-US" sz="2800" b="1"/>
              <a:t>Vì </a:t>
            </a:r>
          </a:p>
        </p:txBody>
      </p:sp>
      <p:sp>
        <p:nvSpPr>
          <p:cNvPr id="422968" name="Text Box 56"/>
          <p:cNvSpPr txBox="1">
            <a:spLocks noChangeArrowheads="1"/>
          </p:cNvSpPr>
          <p:nvPr/>
        </p:nvSpPr>
        <p:spPr bwMode="auto">
          <a:xfrm>
            <a:off x="6858000" y="1839913"/>
            <a:ext cx="1266825" cy="400050"/>
          </a:xfrm>
          <a:prstGeom prst="rect">
            <a:avLst/>
          </a:prstGeom>
          <a:noFill/>
          <a:ln w="9525">
            <a:noFill/>
            <a:miter lim="800000"/>
            <a:headEnd/>
            <a:tailEnd/>
          </a:ln>
        </p:spPr>
        <p:txBody>
          <a:bodyPr wrap="none">
            <a:spAutoFit/>
          </a:bodyPr>
          <a:lstStyle/>
          <a:p>
            <a:r>
              <a:rPr lang="en-US" sz="2000" b="1">
                <a:solidFill>
                  <a:srgbClr val="FF3300"/>
                </a:solidFill>
              </a:rPr>
              <a:t>MSC : 24</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22922"/>
                                        </p:tgtEl>
                                        <p:attrNameLst>
                                          <p:attrName>style.visibility</p:attrName>
                                        </p:attrNameLst>
                                      </p:cBhvr>
                                      <p:to>
                                        <p:strVal val="visible"/>
                                      </p:to>
                                    </p:set>
                                    <p:anim calcmode="lin" valueType="num">
                                      <p:cBhvr>
                                        <p:cTn id="7" dur="1000" fill="hold"/>
                                        <p:tgtEl>
                                          <p:spTgt spid="422922"/>
                                        </p:tgtEl>
                                        <p:attrNameLst>
                                          <p:attrName>ppt_w</p:attrName>
                                        </p:attrNameLst>
                                      </p:cBhvr>
                                      <p:tavLst>
                                        <p:tav tm="0">
                                          <p:val>
                                            <p:strVal val="#ppt_w+.3"/>
                                          </p:val>
                                        </p:tav>
                                        <p:tav tm="100000">
                                          <p:val>
                                            <p:strVal val="#ppt_w"/>
                                          </p:val>
                                        </p:tav>
                                      </p:tavLst>
                                    </p:anim>
                                    <p:anim calcmode="lin" valueType="num">
                                      <p:cBhvr>
                                        <p:cTn id="8" dur="1000" fill="hold"/>
                                        <p:tgtEl>
                                          <p:spTgt spid="422922"/>
                                        </p:tgtEl>
                                        <p:attrNameLst>
                                          <p:attrName>ppt_h</p:attrName>
                                        </p:attrNameLst>
                                      </p:cBhvr>
                                      <p:tavLst>
                                        <p:tav tm="0">
                                          <p:val>
                                            <p:strVal val="#ppt_h"/>
                                          </p:val>
                                        </p:tav>
                                        <p:tav tm="100000">
                                          <p:val>
                                            <p:strVal val="#ppt_h"/>
                                          </p:val>
                                        </p:tav>
                                      </p:tavLst>
                                    </p:anim>
                                    <p:animEffect transition="in" filter="fade">
                                      <p:cBhvr>
                                        <p:cTn id="9" dur="1000"/>
                                        <p:tgtEl>
                                          <p:spTgt spid="42292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422923"/>
                                        </p:tgtEl>
                                        <p:attrNameLst>
                                          <p:attrName>style.visibility</p:attrName>
                                        </p:attrNameLst>
                                      </p:cBhvr>
                                      <p:to>
                                        <p:strVal val="visible"/>
                                      </p:to>
                                    </p:set>
                                    <p:anim calcmode="lin" valueType="num">
                                      <p:cBhvr>
                                        <p:cTn id="12" dur="1000" fill="hold"/>
                                        <p:tgtEl>
                                          <p:spTgt spid="422923"/>
                                        </p:tgtEl>
                                        <p:attrNameLst>
                                          <p:attrName>ppt_w</p:attrName>
                                        </p:attrNameLst>
                                      </p:cBhvr>
                                      <p:tavLst>
                                        <p:tav tm="0">
                                          <p:val>
                                            <p:strVal val="#ppt_w+.3"/>
                                          </p:val>
                                        </p:tav>
                                        <p:tav tm="100000">
                                          <p:val>
                                            <p:strVal val="#ppt_w"/>
                                          </p:val>
                                        </p:tav>
                                      </p:tavLst>
                                    </p:anim>
                                    <p:anim calcmode="lin" valueType="num">
                                      <p:cBhvr>
                                        <p:cTn id="13" dur="1000" fill="hold"/>
                                        <p:tgtEl>
                                          <p:spTgt spid="422923"/>
                                        </p:tgtEl>
                                        <p:attrNameLst>
                                          <p:attrName>ppt_h</p:attrName>
                                        </p:attrNameLst>
                                      </p:cBhvr>
                                      <p:tavLst>
                                        <p:tav tm="0">
                                          <p:val>
                                            <p:strVal val="#ppt_h"/>
                                          </p:val>
                                        </p:tav>
                                        <p:tav tm="100000">
                                          <p:val>
                                            <p:strVal val="#ppt_h"/>
                                          </p:val>
                                        </p:tav>
                                      </p:tavLst>
                                    </p:anim>
                                    <p:animEffect transition="in" filter="fade">
                                      <p:cBhvr>
                                        <p:cTn id="14" dur="1000"/>
                                        <p:tgtEl>
                                          <p:spTgt spid="422923"/>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422924"/>
                                        </p:tgtEl>
                                        <p:attrNameLst>
                                          <p:attrName>style.visibility</p:attrName>
                                        </p:attrNameLst>
                                      </p:cBhvr>
                                      <p:to>
                                        <p:strVal val="visible"/>
                                      </p:to>
                                    </p:set>
                                    <p:anim calcmode="lin" valueType="num">
                                      <p:cBhvr>
                                        <p:cTn id="17" dur="1000" fill="hold"/>
                                        <p:tgtEl>
                                          <p:spTgt spid="422924"/>
                                        </p:tgtEl>
                                        <p:attrNameLst>
                                          <p:attrName>ppt_w</p:attrName>
                                        </p:attrNameLst>
                                      </p:cBhvr>
                                      <p:tavLst>
                                        <p:tav tm="0">
                                          <p:val>
                                            <p:strVal val="#ppt_w+.3"/>
                                          </p:val>
                                        </p:tav>
                                        <p:tav tm="100000">
                                          <p:val>
                                            <p:strVal val="#ppt_w"/>
                                          </p:val>
                                        </p:tav>
                                      </p:tavLst>
                                    </p:anim>
                                    <p:anim calcmode="lin" valueType="num">
                                      <p:cBhvr>
                                        <p:cTn id="18" dur="1000" fill="hold"/>
                                        <p:tgtEl>
                                          <p:spTgt spid="422924"/>
                                        </p:tgtEl>
                                        <p:attrNameLst>
                                          <p:attrName>ppt_h</p:attrName>
                                        </p:attrNameLst>
                                      </p:cBhvr>
                                      <p:tavLst>
                                        <p:tav tm="0">
                                          <p:val>
                                            <p:strVal val="#ppt_h"/>
                                          </p:val>
                                        </p:tav>
                                        <p:tav tm="100000">
                                          <p:val>
                                            <p:strVal val="#ppt_h"/>
                                          </p:val>
                                        </p:tav>
                                      </p:tavLst>
                                    </p:anim>
                                    <p:animEffect transition="in" filter="fade">
                                      <p:cBhvr>
                                        <p:cTn id="19" dur="1000"/>
                                        <p:tgtEl>
                                          <p:spTgt spid="422924"/>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422925"/>
                                        </p:tgtEl>
                                        <p:attrNameLst>
                                          <p:attrName>style.visibility</p:attrName>
                                        </p:attrNameLst>
                                      </p:cBhvr>
                                      <p:to>
                                        <p:strVal val="visible"/>
                                      </p:to>
                                    </p:set>
                                    <p:anim calcmode="lin" valueType="num">
                                      <p:cBhvr>
                                        <p:cTn id="22" dur="1000" fill="hold"/>
                                        <p:tgtEl>
                                          <p:spTgt spid="422925"/>
                                        </p:tgtEl>
                                        <p:attrNameLst>
                                          <p:attrName>ppt_w</p:attrName>
                                        </p:attrNameLst>
                                      </p:cBhvr>
                                      <p:tavLst>
                                        <p:tav tm="0">
                                          <p:val>
                                            <p:strVal val="#ppt_w+.3"/>
                                          </p:val>
                                        </p:tav>
                                        <p:tav tm="100000">
                                          <p:val>
                                            <p:strVal val="#ppt_w"/>
                                          </p:val>
                                        </p:tav>
                                      </p:tavLst>
                                    </p:anim>
                                    <p:anim calcmode="lin" valueType="num">
                                      <p:cBhvr>
                                        <p:cTn id="23" dur="1000" fill="hold"/>
                                        <p:tgtEl>
                                          <p:spTgt spid="422925"/>
                                        </p:tgtEl>
                                        <p:attrNameLst>
                                          <p:attrName>ppt_h</p:attrName>
                                        </p:attrNameLst>
                                      </p:cBhvr>
                                      <p:tavLst>
                                        <p:tav tm="0">
                                          <p:val>
                                            <p:strVal val="#ppt_h"/>
                                          </p:val>
                                        </p:tav>
                                        <p:tav tm="100000">
                                          <p:val>
                                            <p:strVal val="#ppt_h"/>
                                          </p:val>
                                        </p:tav>
                                      </p:tavLst>
                                    </p:anim>
                                    <p:animEffect transition="in" filter="fade">
                                      <p:cBhvr>
                                        <p:cTn id="24" dur="1000"/>
                                        <p:tgtEl>
                                          <p:spTgt spid="422925"/>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422926"/>
                                        </p:tgtEl>
                                        <p:attrNameLst>
                                          <p:attrName>style.visibility</p:attrName>
                                        </p:attrNameLst>
                                      </p:cBhvr>
                                      <p:to>
                                        <p:strVal val="visible"/>
                                      </p:to>
                                    </p:set>
                                    <p:anim calcmode="lin" valueType="num">
                                      <p:cBhvr>
                                        <p:cTn id="27" dur="1000" fill="hold"/>
                                        <p:tgtEl>
                                          <p:spTgt spid="422926"/>
                                        </p:tgtEl>
                                        <p:attrNameLst>
                                          <p:attrName>ppt_w</p:attrName>
                                        </p:attrNameLst>
                                      </p:cBhvr>
                                      <p:tavLst>
                                        <p:tav tm="0">
                                          <p:val>
                                            <p:strVal val="#ppt_w+.3"/>
                                          </p:val>
                                        </p:tav>
                                        <p:tav tm="100000">
                                          <p:val>
                                            <p:strVal val="#ppt_w"/>
                                          </p:val>
                                        </p:tav>
                                      </p:tavLst>
                                    </p:anim>
                                    <p:anim calcmode="lin" valueType="num">
                                      <p:cBhvr>
                                        <p:cTn id="28" dur="1000" fill="hold"/>
                                        <p:tgtEl>
                                          <p:spTgt spid="422926"/>
                                        </p:tgtEl>
                                        <p:attrNameLst>
                                          <p:attrName>ppt_h</p:attrName>
                                        </p:attrNameLst>
                                      </p:cBhvr>
                                      <p:tavLst>
                                        <p:tav tm="0">
                                          <p:val>
                                            <p:strVal val="#ppt_h"/>
                                          </p:val>
                                        </p:tav>
                                        <p:tav tm="100000">
                                          <p:val>
                                            <p:strVal val="#ppt_h"/>
                                          </p:val>
                                        </p:tav>
                                      </p:tavLst>
                                    </p:anim>
                                    <p:animEffect transition="in" filter="fade">
                                      <p:cBhvr>
                                        <p:cTn id="29" dur="1000"/>
                                        <p:tgtEl>
                                          <p:spTgt spid="422926"/>
                                        </p:tgtEl>
                                      </p:cBhvr>
                                    </p:animEffect>
                                  </p:childTnLst>
                                </p:cTn>
                              </p:par>
                              <p:par>
                                <p:cTn id="30" presetID="50" presetClass="entr" presetSubtype="0" decel="100000" fill="hold" grpId="0" nodeType="withEffect">
                                  <p:stCondLst>
                                    <p:cond delay="0"/>
                                  </p:stCondLst>
                                  <p:childTnLst>
                                    <p:set>
                                      <p:cBhvr>
                                        <p:cTn id="31" dur="1" fill="hold">
                                          <p:stCondLst>
                                            <p:cond delay="0"/>
                                          </p:stCondLst>
                                        </p:cTn>
                                        <p:tgtEl>
                                          <p:spTgt spid="422927"/>
                                        </p:tgtEl>
                                        <p:attrNameLst>
                                          <p:attrName>style.visibility</p:attrName>
                                        </p:attrNameLst>
                                      </p:cBhvr>
                                      <p:to>
                                        <p:strVal val="visible"/>
                                      </p:to>
                                    </p:set>
                                    <p:anim calcmode="lin" valueType="num">
                                      <p:cBhvr>
                                        <p:cTn id="32" dur="1000" fill="hold"/>
                                        <p:tgtEl>
                                          <p:spTgt spid="422927"/>
                                        </p:tgtEl>
                                        <p:attrNameLst>
                                          <p:attrName>ppt_w</p:attrName>
                                        </p:attrNameLst>
                                      </p:cBhvr>
                                      <p:tavLst>
                                        <p:tav tm="0">
                                          <p:val>
                                            <p:strVal val="#ppt_w+.3"/>
                                          </p:val>
                                        </p:tav>
                                        <p:tav tm="100000">
                                          <p:val>
                                            <p:strVal val="#ppt_w"/>
                                          </p:val>
                                        </p:tav>
                                      </p:tavLst>
                                    </p:anim>
                                    <p:anim calcmode="lin" valueType="num">
                                      <p:cBhvr>
                                        <p:cTn id="33" dur="1000" fill="hold"/>
                                        <p:tgtEl>
                                          <p:spTgt spid="422927"/>
                                        </p:tgtEl>
                                        <p:attrNameLst>
                                          <p:attrName>ppt_h</p:attrName>
                                        </p:attrNameLst>
                                      </p:cBhvr>
                                      <p:tavLst>
                                        <p:tav tm="0">
                                          <p:val>
                                            <p:strVal val="#ppt_h"/>
                                          </p:val>
                                        </p:tav>
                                        <p:tav tm="100000">
                                          <p:val>
                                            <p:strVal val="#ppt_h"/>
                                          </p:val>
                                        </p:tav>
                                      </p:tavLst>
                                    </p:anim>
                                    <p:animEffect transition="in" filter="fade">
                                      <p:cBhvr>
                                        <p:cTn id="34" dur="1000"/>
                                        <p:tgtEl>
                                          <p:spTgt spid="422927"/>
                                        </p:tgtEl>
                                      </p:cBhvr>
                                    </p:animEffect>
                                  </p:childTnLst>
                                </p:cTn>
                              </p:par>
                              <p:par>
                                <p:cTn id="35" presetID="50" presetClass="entr" presetSubtype="0" decel="100000" fill="hold" grpId="0" nodeType="withEffect">
                                  <p:stCondLst>
                                    <p:cond delay="0"/>
                                  </p:stCondLst>
                                  <p:childTnLst>
                                    <p:set>
                                      <p:cBhvr>
                                        <p:cTn id="36" dur="1" fill="hold">
                                          <p:stCondLst>
                                            <p:cond delay="0"/>
                                          </p:stCondLst>
                                        </p:cTn>
                                        <p:tgtEl>
                                          <p:spTgt spid="422928"/>
                                        </p:tgtEl>
                                        <p:attrNameLst>
                                          <p:attrName>style.visibility</p:attrName>
                                        </p:attrNameLst>
                                      </p:cBhvr>
                                      <p:to>
                                        <p:strVal val="visible"/>
                                      </p:to>
                                    </p:set>
                                    <p:anim calcmode="lin" valueType="num">
                                      <p:cBhvr>
                                        <p:cTn id="37" dur="1000" fill="hold"/>
                                        <p:tgtEl>
                                          <p:spTgt spid="422928"/>
                                        </p:tgtEl>
                                        <p:attrNameLst>
                                          <p:attrName>ppt_w</p:attrName>
                                        </p:attrNameLst>
                                      </p:cBhvr>
                                      <p:tavLst>
                                        <p:tav tm="0">
                                          <p:val>
                                            <p:strVal val="#ppt_w+.3"/>
                                          </p:val>
                                        </p:tav>
                                        <p:tav tm="100000">
                                          <p:val>
                                            <p:strVal val="#ppt_w"/>
                                          </p:val>
                                        </p:tav>
                                      </p:tavLst>
                                    </p:anim>
                                    <p:anim calcmode="lin" valueType="num">
                                      <p:cBhvr>
                                        <p:cTn id="38" dur="1000" fill="hold"/>
                                        <p:tgtEl>
                                          <p:spTgt spid="422928"/>
                                        </p:tgtEl>
                                        <p:attrNameLst>
                                          <p:attrName>ppt_h</p:attrName>
                                        </p:attrNameLst>
                                      </p:cBhvr>
                                      <p:tavLst>
                                        <p:tav tm="0">
                                          <p:val>
                                            <p:strVal val="#ppt_h"/>
                                          </p:val>
                                        </p:tav>
                                        <p:tav tm="100000">
                                          <p:val>
                                            <p:strVal val="#ppt_h"/>
                                          </p:val>
                                        </p:tav>
                                      </p:tavLst>
                                    </p:anim>
                                    <p:animEffect transition="in" filter="fade">
                                      <p:cBhvr>
                                        <p:cTn id="39" dur="1000"/>
                                        <p:tgtEl>
                                          <p:spTgt spid="422928"/>
                                        </p:tgtEl>
                                      </p:cBhvr>
                                    </p:animEffect>
                                  </p:childTnLst>
                                </p:cTn>
                              </p:par>
                              <p:par>
                                <p:cTn id="40" presetID="50" presetClass="entr" presetSubtype="0" decel="100000" fill="hold" grpId="0" nodeType="withEffect">
                                  <p:stCondLst>
                                    <p:cond delay="0"/>
                                  </p:stCondLst>
                                  <p:childTnLst>
                                    <p:set>
                                      <p:cBhvr>
                                        <p:cTn id="41" dur="1" fill="hold">
                                          <p:stCondLst>
                                            <p:cond delay="0"/>
                                          </p:stCondLst>
                                        </p:cTn>
                                        <p:tgtEl>
                                          <p:spTgt spid="422929"/>
                                        </p:tgtEl>
                                        <p:attrNameLst>
                                          <p:attrName>style.visibility</p:attrName>
                                        </p:attrNameLst>
                                      </p:cBhvr>
                                      <p:to>
                                        <p:strVal val="visible"/>
                                      </p:to>
                                    </p:set>
                                    <p:anim calcmode="lin" valueType="num">
                                      <p:cBhvr>
                                        <p:cTn id="42" dur="1000" fill="hold"/>
                                        <p:tgtEl>
                                          <p:spTgt spid="422929"/>
                                        </p:tgtEl>
                                        <p:attrNameLst>
                                          <p:attrName>ppt_w</p:attrName>
                                        </p:attrNameLst>
                                      </p:cBhvr>
                                      <p:tavLst>
                                        <p:tav tm="0">
                                          <p:val>
                                            <p:strVal val="#ppt_w+.3"/>
                                          </p:val>
                                        </p:tav>
                                        <p:tav tm="100000">
                                          <p:val>
                                            <p:strVal val="#ppt_w"/>
                                          </p:val>
                                        </p:tav>
                                      </p:tavLst>
                                    </p:anim>
                                    <p:anim calcmode="lin" valueType="num">
                                      <p:cBhvr>
                                        <p:cTn id="43" dur="1000" fill="hold"/>
                                        <p:tgtEl>
                                          <p:spTgt spid="422929"/>
                                        </p:tgtEl>
                                        <p:attrNameLst>
                                          <p:attrName>ppt_h</p:attrName>
                                        </p:attrNameLst>
                                      </p:cBhvr>
                                      <p:tavLst>
                                        <p:tav tm="0">
                                          <p:val>
                                            <p:strVal val="#ppt_h"/>
                                          </p:val>
                                        </p:tav>
                                        <p:tav tm="100000">
                                          <p:val>
                                            <p:strVal val="#ppt_h"/>
                                          </p:val>
                                        </p:tav>
                                      </p:tavLst>
                                    </p:anim>
                                    <p:animEffect transition="in" filter="fade">
                                      <p:cBhvr>
                                        <p:cTn id="44" dur="1000"/>
                                        <p:tgtEl>
                                          <p:spTgt spid="422929"/>
                                        </p:tgtEl>
                                      </p:cBhvr>
                                    </p:animEffect>
                                  </p:childTnLst>
                                </p:cTn>
                              </p:par>
                              <p:par>
                                <p:cTn id="45" presetID="47" presetClass="entr" presetSubtype="0" fill="hold" grpId="0" nodeType="withEffect">
                                  <p:stCondLst>
                                    <p:cond delay="0"/>
                                  </p:stCondLst>
                                  <p:childTnLst>
                                    <p:set>
                                      <p:cBhvr>
                                        <p:cTn id="46" dur="1" fill="hold">
                                          <p:stCondLst>
                                            <p:cond delay="0"/>
                                          </p:stCondLst>
                                        </p:cTn>
                                        <p:tgtEl>
                                          <p:spTgt spid="422968"/>
                                        </p:tgtEl>
                                        <p:attrNameLst>
                                          <p:attrName>style.visibility</p:attrName>
                                        </p:attrNameLst>
                                      </p:cBhvr>
                                      <p:to>
                                        <p:strVal val="visible"/>
                                      </p:to>
                                    </p:set>
                                    <p:animEffect transition="in" filter="fade">
                                      <p:cBhvr>
                                        <p:cTn id="47" dur="1000"/>
                                        <p:tgtEl>
                                          <p:spTgt spid="422968"/>
                                        </p:tgtEl>
                                      </p:cBhvr>
                                    </p:animEffect>
                                    <p:anim calcmode="lin" valueType="num">
                                      <p:cBhvr>
                                        <p:cTn id="48" dur="1000" fill="hold"/>
                                        <p:tgtEl>
                                          <p:spTgt spid="422968"/>
                                        </p:tgtEl>
                                        <p:attrNameLst>
                                          <p:attrName>ppt_x</p:attrName>
                                        </p:attrNameLst>
                                      </p:cBhvr>
                                      <p:tavLst>
                                        <p:tav tm="0">
                                          <p:val>
                                            <p:strVal val="#ppt_x"/>
                                          </p:val>
                                        </p:tav>
                                        <p:tav tm="100000">
                                          <p:val>
                                            <p:strVal val="#ppt_x"/>
                                          </p:val>
                                        </p:tav>
                                      </p:tavLst>
                                    </p:anim>
                                    <p:anim calcmode="lin" valueType="num">
                                      <p:cBhvr>
                                        <p:cTn id="49" dur="1000" fill="hold"/>
                                        <p:tgtEl>
                                          <p:spTgt spid="422968"/>
                                        </p:tgtEl>
                                        <p:attrNameLst>
                                          <p:attrName>ppt_y</p:attrName>
                                        </p:attrNameLst>
                                      </p:cBhvr>
                                      <p:tavLst>
                                        <p:tav tm="0">
                                          <p:val>
                                            <p:strVal val="#ppt_y-.1"/>
                                          </p:val>
                                        </p:tav>
                                        <p:tav tm="100000">
                                          <p:val>
                                            <p:strVal val="#ppt_y"/>
                                          </p:val>
                                        </p:tav>
                                      </p:tavLst>
                                    </p:anim>
                                  </p:childTnLst>
                                </p:cTn>
                              </p:par>
                              <p:par>
                                <p:cTn id="50" presetID="10" presetClass="entr" presetSubtype="0" fill="hold" grpId="0" nodeType="withEffect">
                                  <p:stCondLst>
                                    <p:cond delay="0"/>
                                  </p:stCondLst>
                                  <p:childTnLst>
                                    <p:set>
                                      <p:cBhvr>
                                        <p:cTn id="51" dur="1" fill="hold">
                                          <p:stCondLst>
                                            <p:cond delay="0"/>
                                          </p:stCondLst>
                                        </p:cTn>
                                        <p:tgtEl>
                                          <p:spTgt spid="422930"/>
                                        </p:tgtEl>
                                        <p:attrNameLst>
                                          <p:attrName>style.visibility</p:attrName>
                                        </p:attrNameLst>
                                      </p:cBhvr>
                                      <p:to>
                                        <p:strVal val="visible"/>
                                      </p:to>
                                    </p:set>
                                    <p:animEffect transition="in" filter="fade">
                                      <p:cBhvr>
                                        <p:cTn id="52" dur="500"/>
                                        <p:tgtEl>
                                          <p:spTgt spid="42293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22931"/>
                                        </p:tgtEl>
                                        <p:attrNameLst>
                                          <p:attrName>style.visibility</p:attrName>
                                        </p:attrNameLst>
                                      </p:cBhvr>
                                      <p:to>
                                        <p:strVal val="visible"/>
                                      </p:to>
                                    </p:set>
                                    <p:animEffect transition="in" filter="fade">
                                      <p:cBhvr>
                                        <p:cTn id="55" dur="500"/>
                                        <p:tgtEl>
                                          <p:spTgt spid="42293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22932"/>
                                        </p:tgtEl>
                                        <p:attrNameLst>
                                          <p:attrName>style.visibility</p:attrName>
                                        </p:attrNameLst>
                                      </p:cBhvr>
                                      <p:to>
                                        <p:strVal val="visible"/>
                                      </p:to>
                                    </p:set>
                                    <p:animEffect transition="in" filter="fade">
                                      <p:cBhvr>
                                        <p:cTn id="58" dur="500"/>
                                        <p:tgtEl>
                                          <p:spTgt spid="42293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22933"/>
                                        </p:tgtEl>
                                        <p:attrNameLst>
                                          <p:attrName>style.visibility</p:attrName>
                                        </p:attrNameLst>
                                      </p:cBhvr>
                                      <p:to>
                                        <p:strVal val="visible"/>
                                      </p:to>
                                    </p:set>
                                    <p:animEffect transition="in" filter="fade">
                                      <p:cBhvr>
                                        <p:cTn id="61" dur="500"/>
                                        <p:tgtEl>
                                          <p:spTgt spid="42293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22934"/>
                                        </p:tgtEl>
                                        <p:attrNameLst>
                                          <p:attrName>style.visibility</p:attrName>
                                        </p:attrNameLst>
                                      </p:cBhvr>
                                      <p:to>
                                        <p:strVal val="visible"/>
                                      </p:to>
                                    </p:set>
                                    <p:animEffect transition="in" filter="fade">
                                      <p:cBhvr>
                                        <p:cTn id="64" dur="500"/>
                                        <p:tgtEl>
                                          <p:spTgt spid="422934"/>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22935"/>
                                        </p:tgtEl>
                                        <p:attrNameLst>
                                          <p:attrName>style.visibility</p:attrName>
                                        </p:attrNameLst>
                                      </p:cBhvr>
                                      <p:to>
                                        <p:strVal val="visible"/>
                                      </p:to>
                                    </p:set>
                                    <p:animEffect transition="in" filter="fade">
                                      <p:cBhvr>
                                        <p:cTn id="67" dur="500"/>
                                        <p:tgtEl>
                                          <p:spTgt spid="42293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22936"/>
                                        </p:tgtEl>
                                        <p:attrNameLst>
                                          <p:attrName>style.visibility</p:attrName>
                                        </p:attrNameLst>
                                      </p:cBhvr>
                                      <p:to>
                                        <p:strVal val="visible"/>
                                      </p:to>
                                    </p:set>
                                    <p:animEffect transition="in" filter="fade">
                                      <p:cBhvr>
                                        <p:cTn id="70" dur="500"/>
                                        <p:tgtEl>
                                          <p:spTgt spid="42293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22937"/>
                                        </p:tgtEl>
                                        <p:attrNameLst>
                                          <p:attrName>style.visibility</p:attrName>
                                        </p:attrNameLst>
                                      </p:cBhvr>
                                      <p:to>
                                        <p:strVal val="visible"/>
                                      </p:to>
                                    </p:set>
                                    <p:animEffect transition="in" filter="fade">
                                      <p:cBhvr>
                                        <p:cTn id="73" dur="500"/>
                                        <p:tgtEl>
                                          <p:spTgt spid="42293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22938"/>
                                        </p:tgtEl>
                                        <p:attrNameLst>
                                          <p:attrName>style.visibility</p:attrName>
                                        </p:attrNameLst>
                                      </p:cBhvr>
                                      <p:to>
                                        <p:strVal val="visible"/>
                                      </p:to>
                                    </p:set>
                                    <p:animEffect transition="in" filter="fade">
                                      <p:cBhvr>
                                        <p:cTn id="76" dur="500"/>
                                        <p:tgtEl>
                                          <p:spTgt spid="42293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22939"/>
                                        </p:tgtEl>
                                        <p:attrNameLst>
                                          <p:attrName>style.visibility</p:attrName>
                                        </p:attrNameLst>
                                      </p:cBhvr>
                                      <p:to>
                                        <p:strVal val="visible"/>
                                      </p:to>
                                    </p:set>
                                    <p:animEffect transition="in" filter="fade">
                                      <p:cBhvr>
                                        <p:cTn id="79" dur="500"/>
                                        <p:tgtEl>
                                          <p:spTgt spid="42293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22940"/>
                                        </p:tgtEl>
                                        <p:attrNameLst>
                                          <p:attrName>style.visibility</p:attrName>
                                        </p:attrNameLst>
                                      </p:cBhvr>
                                      <p:to>
                                        <p:strVal val="visible"/>
                                      </p:to>
                                    </p:set>
                                    <p:animEffect transition="in" filter="fade">
                                      <p:cBhvr>
                                        <p:cTn id="82" dur="500"/>
                                        <p:tgtEl>
                                          <p:spTgt spid="422940"/>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22941"/>
                                        </p:tgtEl>
                                        <p:attrNameLst>
                                          <p:attrName>style.visibility</p:attrName>
                                        </p:attrNameLst>
                                      </p:cBhvr>
                                      <p:to>
                                        <p:strVal val="visible"/>
                                      </p:to>
                                    </p:set>
                                    <p:animEffect transition="in" filter="fade">
                                      <p:cBhvr>
                                        <p:cTn id="85" dur="500"/>
                                        <p:tgtEl>
                                          <p:spTgt spid="42294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22942"/>
                                        </p:tgtEl>
                                        <p:attrNameLst>
                                          <p:attrName>style.visibility</p:attrName>
                                        </p:attrNameLst>
                                      </p:cBhvr>
                                      <p:to>
                                        <p:strVal val="visible"/>
                                      </p:to>
                                    </p:set>
                                    <p:animEffect transition="in" filter="fade">
                                      <p:cBhvr>
                                        <p:cTn id="88" dur="500"/>
                                        <p:tgtEl>
                                          <p:spTgt spid="422942"/>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22943"/>
                                        </p:tgtEl>
                                        <p:attrNameLst>
                                          <p:attrName>style.visibility</p:attrName>
                                        </p:attrNameLst>
                                      </p:cBhvr>
                                      <p:to>
                                        <p:strVal val="visible"/>
                                      </p:to>
                                    </p:set>
                                    <p:animEffect transition="in" filter="fade">
                                      <p:cBhvr>
                                        <p:cTn id="91" dur="500"/>
                                        <p:tgtEl>
                                          <p:spTgt spid="422943"/>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22944"/>
                                        </p:tgtEl>
                                        <p:attrNameLst>
                                          <p:attrName>style.visibility</p:attrName>
                                        </p:attrNameLst>
                                      </p:cBhvr>
                                      <p:to>
                                        <p:strVal val="visible"/>
                                      </p:to>
                                    </p:set>
                                    <p:animEffect transition="in" filter="fade">
                                      <p:cBhvr>
                                        <p:cTn id="94" dur="500"/>
                                        <p:tgtEl>
                                          <p:spTgt spid="422944"/>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22945"/>
                                        </p:tgtEl>
                                        <p:attrNameLst>
                                          <p:attrName>style.visibility</p:attrName>
                                        </p:attrNameLst>
                                      </p:cBhvr>
                                      <p:to>
                                        <p:strVal val="visible"/>
                                      </p:to>
                                    </p:set>
                                    <p:animEffect transition="in" filter="fade">
                                      <p:cBhvr>
                                        <p:cTn id="97" dur="500"/>
                                        <p:tgtEl>
                                          <p:spTgt spid="422945"/>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22946"/>
                                        </p:tgtEl>
                                        <p:attrNameLst>
                                          <p:attrName>style.visibility</p:attrName>
                                        </p:attrNameLst>
                                      </p:cBhvr>
                                      <p:to>
                                        <p:strVal val="visible"/>
                                      </p:to>
                                    </p:set>
                                    <p:animEffect transition="in" filter="fade">
                                      <p:cBhvr>
                                        <p:cTn id="100" dur="500"/>
                                        <p:tgtEl>
                                          <p:spTgt spid="422946"/>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22947"/>
                                        </p:tgtEl>
                                        <p:attrNameLst>
                                          <p:attrName>style.visibility</p:attrName>
                                        </p:attrNameLst>
                                      </p:cBhvr>
                                      <p:to>
                                        <p:strVal val="visible"/>
                                      </p:to>
                                    </p:set>
                                    <p:animEffect transition="in" filter="fade">
                                      <p:cBhvr>
                                        <p:cTn id="103" dur="500"/>
                                        <p:tgtEl>
                                          <p:spTgt spid="422947"/>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22948"/>
                                        </p:tgtEl>
                                        <p:attrNameLst>
                                          <p:attrName>style.visibility</p:attrName>
                                        </p:attrNameLst>
                                      </p:cBhvr>
                                      <p:to>
                                        <p:strVal val="visible"/>
                                      </p:to>
                                    </p:set>
                                    <p:animEffect transition="in" filter="fade">
                                      <p:cBhvr>
                                        <p:cTn id="106" dur="500"/>
                                        <p:tgtEl>
                                          <p:spTgt spid="422948"/>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422949"/>
                                        </p:tgtEl>
                                        <p:attrNameLst>
                                          <p:attrName>style.visibility</p:attrName>
                                        </p:attrNameLst>
                                      </p:cBhvr>
                                      <p:to>
                                        <p:strVal val="visible"/>
                                      </p:to>
                                    </p:set>
                                    <p:animEffect transition="in" filter="fade">
                                      <p:cBhvr>
                                        <p:cTn id="109" dur="500"/>
                                        <p:tgtEl>
                                          <p:spTgt spid="422949"/>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22950"/>
                                        </p:tgtEl>
                                        <p:attrNameLst>
                                          <p:attrName>style.visibility</p:attrName>
                                        </p:attrNameLst>
                                      </p:cBhvr>
                                      <p:to>
                                        <p:strVal val="visible"/>
                                      </p:to>
                                    </p:set>
                                    <p:animEffect transition="in" filter="fade">
                                      <p:cBhvr>
                                        <p:cTn id="112" dur="500"/>
                                        <p:tgtEl>
                                          <p:spTgt spid="422950"/>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22951"/>
                                        </p:tgtEl>
                                        <p:attrNameLst>
                                          <p:attrName>style.visibility</p:attrName>
                                        </p:attrNameLst>
                                      </p:cBhvr>
                                      <p:to>
                                        <p:strVal val="visible"/>
                                      </p:to>
                                    </p:set>
                                    <p:animEffect transition="in" filter="fade">
                                      <p:cBhvr>
                                        <p:cTn id="115" dur="500"/>
                                        <p:tgtEl>
                                          <p:spTgt spid="422951"/>
                                        </p:tgtEl>
                                      </p:cBhvr>
                                    </p:animEffect>
                                  </p:childTnLst>
                                </p:cTn>
                              </p:par>
                              <p:par>
                                <p:cTn id="116" presetID="50" presetClass="entr" presetSubtype="0" decel="100000" fill="hold" grpId="0" nodeType="withEffect">
                                  <p:stCondLst>
                                    <p:cond delay="0"/>
                                  </p:stCondLst>
                                  <p:childTnLst>
                                    <p:set>
                                      <p:cBhvr>
                                        <p:cTn id="117" dur="1" fill="hold">
                                          <p:stCondLst>
                                            <p:cond delay="0"/>
                                          </p:stCondLst>
                                        </p:cTn>
                                        <p:tgtEl>
                                          <p:spTgt spid="422967"/>
                                        </p:tgtEl>
                                        <p:attrNameLst>
                                          <p:attrName>style.visibility</p:attrName>
                                        </p:attrNameLst>
                                      </p:cBhvr>
                                      <p:to>
                                        <p:strVal val="visible"/>
                                      </p:to>
                                    </p:set>
                                    <p:anim calcmode="lin" valueType="num">
                                      <p:cBhvr>
                                        <p:cTn id="118" dur="1000" fill="hold"/>
                                        <p:tgtEl>
                                          <p:spTgt spid="422967"/>
                                        </p:tgtEl>
                                        <p:attrNameLst>
                                          <p:attrName>ppt_w</p:attrName>
                                        </p:attrNameLst>
                                      </p:cBhvr>
                                      <p:tavLst>
                                        <p:tav tm="0">
                                          <p:val>
                                            <p:strVal val="#ppt_w+.3"/>
                                          </p:val>
                                        </p:tav>
                                        <p:tav tm="100000">
                                          <p:val>
                                            <p:strVal val="#ppt_w"/>
                                          </p:val>
                                        </p:tav>
                                      </p:tavLst>
                                    </p:anim>
                                    <p:anim calcmode="lin" valueType="num">
                                      <p:cBhvr>
                                        <p:cTn id="119" dur="1000" fill="hold"/>
                                        <p:tgtEl>
                                          <p:spTgt spid="422967"/>
                                        </p:tgtEl>
                                        <p:attrNameLst>
                                          <p:attrName>ppt_h</p:attrName>
                                        </p:attrNameLst>
                                      </p:cBhvr>
                                      <p:tavLst>
                                        <p:tav tm="0">
                                          <p:val>
                                            <p:strVal val="#ppt_h"/>
                                          </p:val>
                                        </p:tav>
                                        <p:tav tm="100000">
                                          <p:val>
                                            <p:strVal val="#ppt_h"/>
                                          </p:val>
                                        </p:tav>
                                      </p:tavLst>
                                    </p:anim>
                                    <p:animEffect transition="in" filter="fade">
                                      <p:cBhvr>
                                        <p:cTn id="120" dur="1000"/>
                                        <p:tgtEl>
                                          <p:spTgt spid="422967"/>
                                        </p:tgtEl>
                                      </p:cBhvr>
                                    </p:animEffect>
                                  </p:childTnLst>
                                </p:cTn>
                              </p:par>
                              <p:par>
                                <p:cTn id="121" presetID="30" presetClass="entr" presetSubtype="0" fill="hold" grpId="0" nodeType="withEffect">
                                  <p:stCondLst>
                                    <p:cond delay="0"/>
                                  </p:stCondLst>
                                  <p:childTnLst>
                                    <p:set>
                                      <p:cBhvr>
                                        <p:cTn id="122" dur="1" fill="hold">
                                          <p:stCondLst>
                                            <p:cond delay="0"/>
                                          </p:stCondLst>
                                        </p:cTn>
                                        <p:tgtEl>
                                          <p:spTgt spid="422952"/>
                                        </p:tgtEl>
                                        <p:attrNameLst>
                                          <p:attrName>style.visibility</p:attrName>
                                        </p:attrNameLst>
                                      </p:cBhvr>
                                      <p:to>
                                        <p:strVal val="visible"/>
                                      </p:to>
                                    </p:set>
                                    <p:animEffect transition="in" filter="fade">
                                      <p:cBhvr>
                                        <p:cTn id="123" dur="800" decel="100000"/>
                                        <p:tgtEl>
                                          <p:spTgt spid="422952"/>
                                        </p:tgtEl>
                                      </p:cBhvr>
                                    </p:animEffect>
                                    <p:anim calcmode="lin" valueType="num">
                                      <p:cBhvr>
                                        <p:cTn id="124" dur="800" decel="100000" fill="hold"/>
                                        <p:tgtEl>
                                          <p:spTgt spid="422952"/>
                                        </p:tgtEl>
                                        <p:attrNameLst>
                                          <p:attrName>style.rotation</p:attrName>
                                        </p:attrNameLst>
                                      </p:cBhvr>
                                      <p:tavLst>
                                        <p:tav tm="0">
                                          <p:val>
                                            <p:fltVal val="-90"/>
                                          </p:val>
                                        </p:tav>
                                        <p:tav tm="100000">
                                          <p:val>
                                            <p:fltVal val="0"/>
                                          </p:val>
                                        </p:tav>
                                      </p:tavLst>
                                    </p:anim>
                                    <p:anim calcmode="lin" valueType="num">
                                      <p:cBhvr>
                                        <p:cTn id="125" dur="800" decel="100000" fill="hold"/>
                                        <p:tgtEl>
                                          <p:spTgt spid="422952"/>
                                        </p:tgtEl>
                                        <p:attrNameLst>
                                          <p:attrName>ppt_x</p:attrName>
                                        </p:attrNameLst>
                                      </p:cBhvr>
                                      <p:tavLst>
                                        <p:tav tm="0">
                                          <p:val>
                                            <p:strVal val="#ppt_x+0.4"/>
                                          </p:val>
                                        </p:tav>
                                        <p:tav tm="100000">
                                          <p:val>
                                            <p:strVal val="#ppt_x-0.05"/>
                                          </p:val>
                                        </p:tav>
                                      </p:tavLst>
                                    </p:anim>
                                    <p:anim calcmode="lin" valueType="num">
                                      <p:cBhvr>
                                        <p:cTn id="126" dur="800" decel="100000" fill="hold"/>
                                        <p:tgtEl>
                                          <p:spTgt spid="422952"/>
                                        </p:tgtEl>
                                        <p:attrNameLst>
                                          <p:attrName>ppt_y</p:attrName>
                                        </p:attrNameLst>
                                      </p:cBhvr>
                                      <p:tavLst>
                                        <p:tav tm="0">
                                          <p:val>
                                            <p:strVal val="#ppt_y-0.4"/>
                                          </p:val>
                                        </p:tav>
                                        <p:tav tm="100000">
                                          <p:val>
                                            <p:strVal val="#ppt_y+0.1"/>
                                          </p:val>
                                        </p:tav>
                                      </p:tavLst>
                                    </p:anim>
                                    <p:anim calcmode="lin" valueType="num">
                                      <p:cBhvr>
                                        <p:cTn id="127" dur="200" accel="100000" fill="hold">
                                          <p:stCondLst>
                                            <p:cond delay="800"/>
                                          </p:stCondLst>
                                        </p:cTn>
                                        <p:tgtEl>
                                          <p:spTgt spid="422952"/>
                                        </p:tgtEl>
                                        <p:attrNameLst>
                                          <p:attrName>ppt_x</p:attrName>
                                        </p:attrNameLst>
                                      </p:cBhvr>
                                      <p:tavLst>
                                        <p:tav tm="0">
                                          <p:val>
                                            <p:strVal val="#ppt_x-0.05"/>
                                          </p:val>
                                        </p:tav>
                                        <p:tav tm="100000">
                                          <p:val>
                                            <p:strVal val="#ppt_x"/>
                                          </p:val>
                                        </p:tav>
                                      </p:tavLst>
                                    </p:anim>
                                    <p:anim calcmode="lin" valueType="num">
                                      <p:cBhvr>
                                        <p:cTn id="128" dur="200" accel="100000" fill="hold">
                                          <p:stCondLst>
                                            <p:cond delay="800"/>
                                          </p:stCondLst>
                                        </p:cTn>
                                        <p:tgtEl>
                                          <p:spTgt spid="422952"/>
                                        </p:tgtEl>
                                        <p:attrNameLst>
                                          <p:attrName>ppt_y</p:attrName>
                                        </p:attrNameLst>
                                      </p:cBhvr>
                                      <p:tavLst>
                                        <p:tav tm="0">
                                          <p:val>
                                            <p:strVal val="#ppt_y+0.1"/>
                                          </p:val>
                                        </p:tav>
                                        <p:tav tm="100000">
                                          <p:val>
                                            <p:strVal val="#ppt_y"/>
                                          </p:val>
                                        </p:tav>
                                      </p:tavLst>
                                    </p:anim>
                                  </p:childTnLst>
                                </p:cTn>
                              </p:par>
                              <p:par>
                                <p:cTn id="129" presetID="30" presetClass="entr" presetSubtype="0" fill="hold" grpId="0" nodeType="withEffect">
                                  <p:stCondLst>
                                    <p:cond delay="0"/>
                                  </p:stCondLst>
                                  <p:childTnLst>
                                    <p:set>
                                      <p:cBhvr>
                                        <p:cTn id="130" dur="1" fill="hold">
                                          <p:stCondLst>
                                            <p:cond delay="0"/>
                                          </p:stCondLst>
                                        </p:cTn>
                                        <p:tgtEl>
                                          <p:spTgt spid="422953"/>
                                        </p:tgtEl>
                                        <p:attrNameLst>
                                          <p:attrName>style.visibility</p:attrName>
                                        </p:attrNameLst>
                                      </p:cBhvr>
                                      <p:to>
                                        <p:strVal val="visible"/>
                                      </p:to>
                                    </p:set>
                                    <p:animEffect transition="in" filter="fade">
                                      <p:cBhvr>
                                        <p:cTn id="131" dur="800" decel="100000"/>
                                        <p:tgtEl>
                                          <p:spTgt spid="422953"/>
                                        </p:tgtEl>
                                      </p:cBhvr>
                                    </p:animEffect>
                                    <p:anim calcmode="lin" valueType="num">
                                      <p:cBhvr>
                                        <p:cTn id="132" dur="800" decel="100000" fill="hold"/>
                                        <p:tgtEl>
                                          <p:spTgt spid="422953"/>
                                        </p:tgtEl>
                                        <p:attrNameLst>
                                          <p:attrName>style.rotation</p:attrName>
                                        </p:attrNameLst>
                                      </p:cBhvr>
                                      <p:tavLst>
                                        <p:tav tm="0">
                                          <p:val>
                                            <p:fltVal val="-90"/>
                                          </p:val>
                                        </p:tav>
                                        <p:tav tm="100000">
                                          <p:val>
                                            <p:fltVal val="0"/>
                                          </p:val>
                                        </p:tav>
                                      </p:tavLst>
                                    </p:anim>
                                    <p:anim calcmode="lin" valueType="num">
                                      <p:cBhvr>
                                        <p:cTn id="133" dur="800" decel="100000" fill="hold"/>
                                        <p:tgtEl>
                                          <p:spTgt spid="422953"/>
                                        </p:tgtEl>
                                        <p:attrNameLst>
                                          <p:attrName>ppt_x</p:attrName>
                                        </p:attrNameLst>
                                      </p:cBhvr>
                                      <p:tavLst>
                                        <p:tav tm="0">
                                          <p:val>
                                            <p:strVal val="#ppt_x+0.4"/>
                                          </p:val>
                                        </p:tav>
                                        <p:tav tm="100000">
                                          <p:val>
                                            <p:strVal val="#ppt_x-0.05"/>
                                          </p:val>
                                        </p:tav>
                                      </p:tavLst>
                                    </p:anim>
                                    <p:anim calcmode="lin" valueType="num">
                                      <p:cBhvr>
                                        <p:cTn id="134" dur="800" decel="100000" fill="hold"/>
                                        <p:tgtEl>
                                          <p:spTgt spid="422953"/>
                                        </p:tgtEl>
                                        <p:attrNameLst>
                                          <p:attrName>ppt_y</p:attrName>
                                        </p:attrNameLst>
                                      </p:cBhvr>
                                      <p:tavLst>
                                        <p:tav tm="0">
                                          <p:val>
                                            <p:strVal val="#ppt_y-0.4"/>
                                          </p:val>
                                        </p:tav>
                                        <p:tav tm="100000">
                                          <p:val>
                                            <p:strVal val="#ppt_y+0.1"/>
                                          </p:val>
                                        </p:tav>
                                      </p:tavLst>
                                    </p:anim>
                                    <p:anim calcmode="lin" valueType="num">
                                      <p:cBhvr>
                                        <p:cTn id="135" dur="200" accel="100000" fill="hold">
                                          <p:stCondLst>
                                            <p:cond delay="800"/>
                                          </p:stCondLst>
                                        </p:cTn>
                                        <p:tgtEl>
                                          <p:spTgt spid="422953"/>
                                        </p:tgtEl>
                                        <p:attrNameLst>
                                          <p:attrName>ppt_x</p:attrName>
                                        </p:attrNameLst>
                                      </p:cBhvr>
                                      <p:tavLst>
                                        <p:tav tm="0">
                                          <p:val>
                                            <p:strVal val="#ppt_x-0.05"/>
                                          </p:val>
                                        </p:tav>
                                        <p:tav tm="100000">
                                          <p:val>
                                            <p:strVal val="#ppt_x"/>
                                          </p:val>
                                        </p:tav>
                                      </p:tavLst>
                                    </p:anim>
                                    <p:anim calcmode="lin" valueType="num">
                                      <p:cBhvr>
                                        <p:cTn id="136" dur="200" accel="100000" fill="hold">
                                          <p:stCondLst>
                                            <p:cond delay="800"/>
                                          </p:stCondLst>
                                        </p:cTn>
                                        <p:tgtEl>
                                          <p:spTgt spid="422953"/>
                                        </p:tgtEl>
                                        <p:attrNameLst>
                                          <p:attrName>ppt_y</p:attrName>
                                        </p:attrNameLst>
                                      </p:cBhvr>
                                      <p:tavLst>
                                        <p:tav tm="0">
                                          <p:val>
                                            <p:strVal val="#ppt_y+0.1"/>
                                          </p:val>
                                        </p:tav>
                                        <p:tav tm="100000">
                                          <p:val>
                                            <p:strVal val="#ppt_y"/>
                                          </p:val>
                                        </p:tav>
                                      </p:tavLst>
                                    </p:anim>
                                  </p:childTnLst>
                                </p:cTn>
                              </p:par>
                              <p:par>
                                <p:cTn id="137" presetID="30" presetClass="entr" presetSubtype="0" fill="hold" grpId="0" nodeType="withEffect">
                                  <p:stCondLst>
                                    <p:cond delay="0"/>
                                  </p:stCondLst>
                                  <p:childTnLst>
                                    <p:set>
                                      <p:cBhvr>
                                        <p:cTn id="138" dur="1" fill="hold">
                                          <p:stCondLst>
                                            <p:cond delay="0"/>
                                          </p:stCondLst>
                                        </p:cTn>
                                        <p:tgtEl>
                                          <p:spTgt spid="422954"/>
                                        </p:tgtEl>
                                        <p:attrNameLst>
                                          <p:attrName>style.visibility</p:attrName>
                                        </p:attrNameLst>
                                      </p:cBhvr>
                                      <p:to>
                                        <p:strVal val="visible"/>
                                      </p:to>
                                    </p:set>
                                    <p:animEffect transition="in" filter="fade">
                                      <p:cBhvr>
                                        <p:cTn id="139" dur="800" decel="100000"/>
                                        <p:tgtEl>
                                          <p:spTgt spid="422954"/>
                                        </p:tgtEl>
                                      </p:cBhvr>
                                    </p:animEffect>
                                    <p:anim calcmode="lin" valueType="num">
                                      <p:cBhvr>
                                        <p:cTn id="140" dur="800" decel="100000" fill="hold"/>
                                        <p:tgtEl>
                                          <p:spTgt spid="422954"/>
                                        </p:tgtEl>
                                        <p:attrNameLst>
                                          <p:attrName>style.rotation</p:attrName>
                                        </p:attrNameLst>
                                      </p:cBhvr>
                                      <p:tavLst>
                                        <p:tav tm="0">
                                          <p:val>
                                            <p:fltVal val="-90"/>
                                          </p:val>
                                        </p:tav>
                                        <p:tav tm="100000">
                                          <p:val>
                                            <p:fltVal val="0"/>
                                          </p:val>
                                        </p:tav>
                                      </p:tavLst>
                                    </p:anim>
                                    <p:anim calcmode="lin" valueType="num">
                                      <p:cBhvr>
                                        <p:cTn id="141" dur="800" decel="100000" fill="hold"/>
                                        <p:tgtEl>
                                          <p:spTgt spid="422954"/>
                                        </p:tgtEl>
                                        <p:attrNameLst>
                                          <p:attrName>ppt_x</p:attrName>
                                        </p:attrNameLst>
                                      </p:cBhvr>
                                      <p:tavLst>
                                        <p:tav tm="0">
                                          <p:val>
                                            <p:strVal val="#ppt_x+0.4"/>
                                          </p:val>
                                        </p:tav>
                                        <p:tav tm="100000">
                                          <p:val>
                                            <p:strVal val="#ppt_x-0.05"/>
                                          </p:val>
                                        </p:tav>
                                      </p:tavLst>
                                    </p:anim>
                                    <p:anim calcmode="lin" valueType="num">
                                      <p:cBhvr>
                                        <p:cTn id="142" dur="800" decel="100000" fill="hold"/>
                                        <p:tgtEl>
                                          <p:spTgt spid="422954"/>
                                        </p:tgtEl>
                                        <p:attrNameLst>
                                          <p:attrName>ppt_y</p:attrName>
                                        </p:attrNameLst>
                                      </p:cBhvr>
                                      <p:tavLst>
                                        <p:tav tm="0">
                                          <p:val>
                                            <p:strVal val="#ppt_y-0.4"/>
                                          </p:val>
                                        </p:tav>
                                        <p:tav tm="100000">
                                          <p:val>
                                            <p:strVal val="#ppt_y+0.1"/>
                                          </p:val>
                                        </p:tav>
                                      </p:tavLst>
                                    </p:anim>
                                    <p:anim calcmode="lin" valueType="num">
                                      <p:cBhvr>
                                        <p:cTn id="143" dur="200" accel="100000" fill="hold">
                                          <p:stCondLst>
                                            <p:cond delay="800"/>
                                          </p:stCondLst>
                                        </p:cTn>
                                        <p:tgtEl>
                                          <p:spTgt spid="422954"/>
                                        </p:tgtEl>
                                        <p:attrNameLst>
                                          <p:attrName>ppt_x</p:attrName>
                                        </p:attrNameLst>
                                      </p:cBhvr>
                                      <p:tavLst>
                                        <p:tav tm="0">
                                          <p:val>
                                            <p:strVal val="#ppt_x-0.05"/>
                                          </p:val>
                                        </p:tav>
                                        <p:tav tm="100000">
                                          <p:val>
                                            <p:strVal val="#ppt_x"/>
                                          </p:val>
                                        </p:tav>
                                      </p:tavLst>
                                    </p:anim>
                                    <p:anim calcmode="lin" valueType="num">
                                      <p:cBhvr>
                                        <p:cTn id="144" dur="200" accel="100000" fill="hold">
                                          <p:stCondLst>
                                            <p:cond delay="800"/>
                                          </p:stCondLst>
                                        </p:cTn>
                                        <p:tgtEl>
                                          <p:spTgt spid="422954"/>
                                        </p:tgtEl>
                                        <p:attrNameLst>
                                          <p:attrName>ppt_y</p:attrName>
                                        </p:attrNameLst>
                                      </p:cBhvr>
                                      <p:tavLst>
                                        <p:tav tm="0">
                                          <p:val>
                                            <p:strVal val="#ppt_y+0.1"/>
                                          </p:val>
                                        </p:tav>
                                        <p:tav tm="100000">
                                          <p:val>
                                            <p:strVal val="#ppt_y"/>
                                          </p:val>
                                        </p:tav>
                                      </p:tavLst>
                                    </p:anim>
                                  </p:childTnLst>
                                </p:cTn>
                              </p:par>
                              <p:par>
                                <p:cTn id="145" presetID="30" presetClass="entr" presetSubtype="0" fill="hold" grpId="0" nodeType="withEffect">
                                  <p:stCondLst>
                                    <p:cond delay="0"/>
                                  </p:stCondLst>
                                  <p:childTnLst>
                                    <p:set>
                                      <p:cBhvr>
                                        <p:cTn id="146" dur="1" fill="hold">
                                          <p:stCondLst>
                                            <p:cond delay="0"/>
                                          </p:stCondLst>
                                        </p:cTn>
                                        <p:tgtEl>
                                          <p:spTgt spid="422956"/>
                                        </p:tgtEl>
                                        <p:attrNameLst>
                                          <p:attrName>style.visibility</p:attrName>
                                        </p:attrNameLst>
                                      </p:cBhvr>
                                      <p:to>
                                        <p:strVal val="visible"/>
                                      </p:to>
                                    </p:set>
                                    <p:animEffect transition="in" filter="fade">
                                      <p:cBhvr>
                                        <p:cTn id="147" dur="800" decel="100000"/>
                                        <p:tgtEl>
                                          <p:spTgt spid="422956"/>
                                        </p:tgtEl>
                                      </p:cBhvr>
                                    </p:animEffect>
                                    <p:anim calcmode="lin" valueType="num">
                                      <p:cBhvr>
                                        <p:cTn id="148" dur="800" decel="100000" fill="hold"/>
                                        <p:tgtEl>
                                          <p:spTgt spid="422956"/>
                                        </p:tgtEl>
                                        <p:attrNameLst>
                                          <p:attrName>style.rotation</p:attrName>
                                        </p:attrNameLst>
                                      </p:cBhvr>
                                      <p:tavLst>
                                        <p:tav tm="0">
                                          <p:val>
                                            <p:fltVal val="-90"/>
                                          </p:val>
                                        </p:tav>
                                        <p:tav tm="100000">
                                          <p:val>
                                            <p:fltVal val="0"/>
                                          </p:val>
                                        </p:tav>
                                      </p:tavLst>
                                    </p:anim>
                                    <p:anim calcmode="lin" valueType="num">
                                      <p:cBhvr>
                                        <p:cTn id="149" dur="800" decel="100000" fill="hold"/>
                                        <p:tgtEl>
                                          <p:spTgt spid="422956"/>
                                        </p:tgtEl>
                                        <p:attrNameLst>
                                          <p:attrName>ppt_x</p:attrName>
                                        </p:attrNameLst>
                                      </p:cBhvr>
                                      <p:tavLst>
                                        <p:tav tm="0">
                                          <p:val>
                                            <p:strVal val="#ppt_x+0.4"/>
                                          </p:val>
                                        </p:tav>
                                        <p:tav tm="100000">
                                          <p:val>
                                            <p:strVal val="#ppt_x-0.05"/>
                                          </p:val>
                                        </p:tav>
                                      </p:tavLst>
                                    </p:anim>
                                    <p:anim calcmode="lin" valueType="num">
                                      <p:cBhvr>
                                        <p:cTn id="150" dur="800" decel="100000" fill="hold"/>
                                        <p:tgtEl>
                                          <p:spTgt spid="422956"/>
                                        </p:tgtEl>
                                        <p:attrNameLst>
                                          <p:attrName>ppt_y</p:attrName>
                                        </p:attrNameLst>
                                      </p:cBhvr>
                                      <p:tavLst>
                                        <p:tav tm="0">
                                          <p:val>
                                            <p:strVal val="#ppt_y-0.4"/>
                                          </p:val>
                                        </p:tav>
                                        <p:tav tm="100000">
                                          <p:val>
                                            <p:strVal val="#ppt_y+0.1"/>
                                          </p:val>
                                        </p:tav>
                                      </p:tavLst>
                                    </p:anim>
                                    <p:anim calcmode="lin" valueType="num">
                                      <p:cBhvr>
                                        <p:cTn id="151" dur="200" accel="100000" fill="hold">
                                          <p:stCondLst>
                                            <p:cond delay="800"/>
                                          </p:stCondLst>
                                        </p:cTn>
                                        <p:tgtEl>
                                          <p:spTgt spid="422956"/>
                                        </p:tgtEl>
                                        <p:attrNameLst>
                                          <p:attrName>ppt_x</p:attrName>
                                        </p:attrNameLst>
                                      </p:cBhvr>
                                      <p:tavLst>
                                        <p:tav tm="0">
                                          <p:val>
                                            <p:strVal val="#ppt_x-0.05"/>
                                          </p:val>
                                        </p:tav>
                                        <p:tav tm="100000">
                                          <p:val>
                                            <p:strVal val="#ppt_x"/>
                                          </p:val>
                                        </p:tav>
                                      </p:tavLst>
                                    </p:anim>
                                    <p:anim calcmode="lin" valueType="num">
                                      <p:cBhvr>
                                        <p:cTn id="152" dur="200" accel="100000" fill="hold">
                                          <p:stCondLst>
                                            <p:cond delay="800"/>
                                          </p:stCondLst>
                                        </p:cTn>
                                        <p:tgtEl>
                                          <p:spTgt spid="422956"/>
                                        </p:tgtEl>
                                        <p:attrNameLst>
                                          <p:attrName>ppt_y</p:attrName>
                                        </p:attrNameLst>
                                      </p:cBhvr>
                                      <p:tavLst>
                                        <p:tav tm="0">
                                          <p:val>
                                            <p:strVal val="#ppt_y+0.1"/>
                                          </p:val>
                                        </p:tav>
                                        <p:tav tm="100000">
                                          <p:val>
                                            <p:strVal val="#ppt_y"/>
                                          </p:val>
                                        </p:tav>
                                      </p:tavLst>
                                    </p:anim>
                                  </p:childTnLst>
                                </p:cTn>
                              </p:par>
                              <p:par>
                                <p:cTn id="153" presetID="30" presetClass="entr" presetSubtype="0" fill="hold" grpId="0" nodeType="withEffect">
                                  <p:stCondLst>
                                    <p:cond delay="0"/>
                                  </p:stCondLst>
                                  <p:childTnLst>
                                    <p:set>
                                      <p:cBhvr>
                                        <p:cTn id="154" dur="1" fill="hold">
                                          <p:stCondLst>
                                            <p:cond delay="0"/>
                                          </p:stCondLst>
                                        </p:cTn>
                                        <p:tgtEl>
                                          <p:spTgt spid="422957"/>
                                        </p:tgtEl>
                                        <p:attrNameLst>
                                          <p:attrName>style.visibility</p:attrName>
                                        </p:attrNameLst>
                                      </p:cBhvr>
                                      <p:to>
                                        <p:strVal val="visible"/>
                                      </p:to>
                                    </p:set>
                                    <p:animEffect transition="in" filter="fade">
                                      <p:cBhvr>
                                        <p:cTn id="155" dur="800" decel="100000"/>
                                        <p:tgtEl>
                                          <p:spTgt spid="422957"/>
                                        </p:tgtEl>
                                      </p:cBhvr>
                                    </p:animEffect>
                                    <p:anim calcmode="lin" valueType="num">
                                      <p:cBhvr>
                                        <p:cTn id="156" dur="800" decel="100000" fill="hold"/>
                                        <p:tgtEl>
                                          <p:spTgt spid="422957"/>
                                        </p:tgtEl>
                                        <p:attrNameLst>
                                          <p:attrName>style.rotation</p:attrName>
                                        </p:attrNameLst>
                                      </p:cBhvr>
                                      <p:tavLst>
                                        <p:tav tm="0">
                                          <p:val>
                                            <p:fltVal val="-90"/>
                                          </p:val>
                                        </p:tav>
                                        <p:tav tm="100000">
                                          <p:val>
                                            <p:fltVal val="0"/>
                                          </p:val>
                                        </p:tav>
                                      </p:tavLst>
                                    </p:anim>
                                    <p:anim calcmode="lin" valueType="num">
                                      <p:cBhvr>
                                        <p:cTn id="157" dur="800" decel="100000" fill="hold"/>
                                        <p:tgtEl>
                                          <p:spTgt spid="422957"/>
                                        </p:tgtEl>
                                        <p:attrNameLst>
                                          <p:attrName>ppt_x</p:attrName>
                                        </p:attrNameLst>
                                      </p:cBhvr>
                                      <p:tavLst>
                                        <p:tav tm="0">
                                          <p:val>
                                            <p:strVal val="#ppt_x+0.4"/>
                                          </p:val>
                                        </p:tav>
                                        <p:tav tm="100000">
                                          <p:val>
                                            <p:strVal val="#ppt_x-0.05"/>
                                          </p:val>
                                        </p:tav>
                                      </p:tavLst>
                                    </p:anim>
                                    <p:anim calcmode="lin" valueType="num">
                                      <p:cBhvr>
                                        <p:cTn id="158" dur="800" decel="100000" fill="hold"/>
                                        <p:tgtEl>
                                          <p:spTgt spid="422957"/>
                                        </p:tgtEl>
                                        <p:attrNameLst>
                                          <p:attrName>ppt_y</p:attrName>
                                        </p:attrNameLst>
                                      </p:cBhvr>
                                      <p:tavLst>
                                        <p:tav tm="0">
                                          <p:val>
                                            <p:strVal val="#ppt_y-0.4"/>
                                          </p:val>
                                        </p:tav>
                                        <p:tav tm="100000">
                                          <p:val>
                                            <p:strVal val="#ppt_y+0.1"/>
                                          </p:val>
                                        </p:tav>
                                      </p:tavLst>
                                    </p:anim>
                                    <p:anim calcmode="lin" valueType="num">
                                      <p:cBhvr>
                                        <p:cTn id="159" dur="200" accel="100000" fill="hold">
                                          <p:stCondLst>
                                            <p:cond delay="800"/>
                                          </p:stCondLst>
                                        </p:cTn>
                                        <p:tgtEl>
                                          <p:spTgt spid="422957"/>
                                        </p:tgtEl>
                                        <p:attrNameLst>
                                          <p:attrName>ppt_x</p:attrName>
                                        </p:attrNameLst>
                                      </p:cBhvr>
                                      <p:tavLst>
                                        <p:tav tm="0">
                                          <p:val>
                                            <p:strVal val="#ppt_x-0.05"/>
                                          </p:val>
                                        </p:tav>
                                        <p:tav tm="100000">
                                          <p:val>
                                            <p:strVal val="#ppt_x"/>
                                          </p:val>
                                        </p:tav>
                                      </p:tavLst>
                                    </p:anim>
                                    <p:anim calcmode="lin" valueType="num">
                                      <p:cBhvr>
                                        <p:cTn id="160" dur="200" accel="100000" fill="hold">
                                          <p:stCondLst>
                                            <p:cond delay="800"/>
                                          </p:stCondLst>
                                        </p:cTn>
                                        <p:tgtEl>
                                          <p:spTgt spid="422957"/>
                                        </p:tgtEl>
                                        <p:attrNameLst>
                                          <p:attrName>ppt_y</p:attrName>
                                        </p:attrNameLst>
                                      </p:cBhvr>
                                      <p:tavLst>
                                        <p:tav tm="0">
                                          <p:val>
                                            <p:strVal val="#ppt_y+0.1"/>
                                          </p:val>
                                        </p:tav>
                                        <p:tav tm="100000">
                                          <p:val>
                                            <p:strVal val="#ppt_y"/>
                                          </p:val>
                                        </p:tav>
                                      </p:tavLst>
                                    </p:anim>
                                  </p:childTnLst>
                                </p:cTn>
                              </p:par>
                              <p:par>
                                <p:cTn id="161" presetID="30" presetClass="entr" presetSubtype="0" fill="hold" grpId="0" nodeType="withEffect">
                                  <p:stCondLst>
                                    <p:cond delay="0"/>
                                  </p:stCondLst>
                                  <p:childTnLst>
                                    <p:set>
                                      <p:cBhvr>
                                        <p:cTn id="162" dur="1" fill="hold">
                                          <p:stCondLst>
                                            <p:cond delay="0"/>
                                          </p:stCondLst>
                                        </p:cTn>
                                        <p:tgtEl>
                                          <p:spTgt spid="422958"/>
                                        </p:tgtEl>
                                        <p:attrNameLst>
                                          <p:attrName>style.visibility</p:attrName>
                                        </p:attrNameLst>
                                      </p:cBhvr>
                                      <p:to>
                                        <p:strVal val="visible"/>
                                      </p:to>
                                    </p:set>
                                    <p:animEffect transition="in" filter="fade">
                                      <p:cBhvr>
                                        <p:cTn id="163" dur="800" decel="100000"/>
                                        <p:tgtEl>
                                          <p:spTgt spid="422958"/>
                                        </p:tgtEl>
                                      </p:cBhvr>
                                    </p:animEffect>
                                    <p:anim calcmode="lin" valueType="num">
                                      <p:cBhvr>
                                        <p:cTn id="164" dur="800" decel="100000" fill="hold"/>
                                        <p:tgtEl>
                                          <p:spTgt spid="422958"/>
                                        </p:tgtEl>
                                        <p:attrNameLst>
                                          <p:attrName>style.rotation</p:attrName>
                                        </p:attrNameLst>
                                      </p:cBhvr>
                                      <p:tavLst>
                                        <p:tav tm="0">
                                          <p:val>
                                            <p:fltVal val="-90"/>
                                          </p:val>
                                        </p:tav>
                                        <p:tav tm="100000">
                                          <p:val>
                                            <p:fltVal val="0"/>
                                          </p:val>
                                        </p:tav>
                                      </p:tavLst>
                                    </p:anim>
                                    <p:anim calcmode="lin" valueType="num">
                                      <p:cBhvr>
                                        <p:cTn id="165" dur="800" decel="100000" fill="hold"/>
                                        <p:tgtEl>
                                          <p:spTgt spid="422958"/>
                                        </p:tgtEl>
                                        <p:attrNameLst>
                                          <p:attrName>ppt_x</p:attrName>
                                        </p:attrNameLst>
                                      </p:cBhvr>
                                      <p:tavLst>
                                        <p:tav tm="0">
                                          <p:val>
                                            <p:strVal val="#ppt_x+0.4"/>
                                          </p:val>
                                        </p:tav>
                                        <p:tav tm="100000">
                                          <p:val>
                                            <p:strVal val="#ppt_x-0.05"/>
                                          </p:val>
                                        </p:tav>
                                      </p:tavLst>
                                    </p:anim>
                                    <p:anim calcmode="lin" valueType="num">
                                      <p:cBhvr>
                                        <p:cTn id="166" dur="800" decel="100000" fill="hold"/>
                                        <p:tgtEl>
                                          <p:spTgt spid="422958"/>
                                        </p:tgtEl>
                                        <p:attrNameLst>
                                          <p:attrName>ppt_y</p:attrName>
                                        </p:attrNameLst>
                                      </p:cBhvr>
                                      <p:tavLst>
                                        <p:tav tm="0">
                                          <p:val>
                                            <p:strVal val="#ppt_y-0.4"/>
                                          </p:val>
                                        </p:tav>
                                        <p:tav tm="100000">
                                          <p:val>
                                            <p:strVal val="#ppt_y+0.1"/>
                                          </p:val>
                                        </p:tav>
                                      </p:tavLst>
                                    </p:anim>
                                    <p:anim calcmode="lin" valueType="num">
                                      <p:cBhvr>
                                        <p:cTn id="167" dur="200" accel="100000" fill="hold">
                                          <p:stCondLst>
                                            <p:cond delay="800"/>
                                          </p:stCondLst>
                                        </p:cTn>
                                        <p:tgtEl>
                                          <p:spTgt spid="422958"/>
                                        </p:tgtEl>
                                        <p:attrNameLst>
                                          <p:attrName>ppt_x</p:attrName>
                                        </p:attrNameLst>
                                      </p:cBhvr>
                                      <p:tavLst>
                                        <p:tav tm="0">
                                          <p:val>
                                            <p:strVal val="#ppt_x-0.05"/>
                                          </p:val>
                                        </p:tav>
                                        <p:tav tm="100000">
                                          <p:val>
                                            <p:strVal val="#ppt_x"/>
                                          </p:val>
                                        </p:tav>
                                      </p:tavLst>
                                    </p:anim>
                                    <p:anim calcmode="lin" valueType="num">
                                      <p:cBhvr>
                                        <p:cTn id="168" dur="200" accel="100000" fill="hold">
                                          <p:stCondLst>
                                            <p:cond delay="800"/>
                                          </p:stCondLst>
                                        </p:cTn>
                                        <p:tgtEl>
                                          <p:spTgt spid="422958"/>
                                        </p:tgtEl>
                                        <p:attrNameLst>
                                          <p:attrName>ppt_y</p:attrName>
                                        </p:attrNameLst>
                                      </p:cBhvr>
                                      <p:tavLst>
                                        <p:tav tm="0">
                                          <p:val>
                                            <p:strVal val="#ppt_y+0.1"/>
                                          </p:val>
                                        </p:tav>
                                        <p:tav tm="100000">
                                          <p:val>
                                            <p:strVal val="#ppt_y"/>
                                          </p:val>
                                        </p:tav>
                                      </p:tavLst>
                                    </p:anim>
                                  </p:childTnLst>
                                </p:cTn>
                              </p:par>
                              <p:par>
                                <p:cTn id="169" presetID="47" presetClass="entr" presetSubtype="0" fill="hold" grpId="0" nodeType="withEffect">
                                  <p:stCondLst>
                                    <p:cond delay="0"/>
                                  </p:stCondLst>
                                  <p:childTnLst>
                                    <p:set>
                                      <p:cBhvr>
                                        <p:cTn id="170" dur="1" fill="hold">
                                          <p:stCondLst>
                                            <p:cond delay="0"/>
                                          </p:stCondLst>
                                        </p:cTn>
                                        <p:tgtEl>
                                          <p:spTgt spid="422955"/>
                                        </p:tgtEl>
                                        <p:attrNameLst>
                                          <p:attrName>style.visibility</p:attrName>
                                        </p:attrNameLst>
                                      </p:cBhvr>
                                      <p:to>
                                        <p:strVal val="visible"/>
                                      </p:to>
                                    </p:set>
                                    <p:animEffect transition="in" filter="fade">
                                      <p:cBhvr>
                                        <p:cTn id="171" dur="1000"/>
                                        <p:tgtEl>
                                          <p:spTgt spid="422955"/>
                                        </p:tgtEl>
                                      </p:cBhvr>
                                    </p:animEffect>
                                    <p:anim calcmode="lin" valueType="num">
                                      <p:cBhvr>
                                        <p:cTn id="172" dur="1000" fill="hold"/>
                                        <p:tgtEl>
                                          <p:spTgt spid="422955"/>
                                        </p:tgtEl>
                                        <p:attrNameLst>
                                          <p:attrName>ppt_x</p:attrName>
                                        </p:attrNameLst>
                                      </p:cBhvr>
                                      <p:tavLst>
                                        <p:tav tm="0">
                                          <p:val>
                                            <p:strVal val="#ppt_x"/>
                                          </p:val>
                                        </p:tav>
                                        <p:tav tm="100000">
                                          <p:val>
                                            <p:strVal val="#ppt_x"/>
                                          </p:val>
                                        </p:tav>
                                      </p:tavLst>
                                    </p:anim>
                                    <p:anim calcmode="lin" valueType="num">
                                      <p:cBhvr>
                                        <p:cTn id="173" dur="1000" fill="hold"/>
                                        <p:tgtEl>
                                          <p:spTgt spid="422955"/>
                                        </p:tgtEl>
                                        <p:attrNameLst>
                                          <p:attrName>ppt_y</p:attrName>
                                        </p:attrNameLst>
                                      </p:cBhvr>
                                      <p:tavLst>
                                        <p:tav tm="0">
                                          <p:val>
                                            <p:strVal val="#ppt_y-.1"/>
                                          </p:val>
                                        </p:tav>
                                        <p:tav tm="100000">
                                          <p:val>
                                            <p:strVal val="#ppt_y"/>
                                          </p:val>
                                        </p:tav>
                                      </p:tavLst>
                                    </p:anim>
                                  </p:childTnLst>
                                </p:cTn>
                              </p:par>
                              <p:par>
                                <p:cTn id="174" presetID="47" presetClass="entr" presetSubtype="0" fill="hold" grpId="0" nodeType="withEffect">
                                  <p:stCondLst>
                                    <p:cond delay="0"/>
                                  </p:stCondLst>
                                  <p:childTnLst>
                                    <p:set>
                                      <p:cBhvr>
                                        <p:cTn id="175" dur="1" fill="hold">
                                          <p:stCondLst>
                                            <p:cond delay="0"/>
                                          </p:stCondLst>
                                        </p:cTn>
                                        <p:tgtEl>
                                          <p:spTgt spid="422959"/>
                                        </p:tgtEl>
                                        <p:attrNameLst>
                                          <p:attrName>style.visibility</p:attrName>
                                        </p:attrNameLst>
                                      </p:cBhvr>
                                      <p:to>
                                        <p:strVal val="visible"/>
                                      </p:to>
                                    </p:set>
                                    <p:animEffect transition="in" filter="fade">
                                      <p:cBhvr>
                                        <p:cTn id="176" dur="1000"/>
                                        <p:tgtEl>
                                          <p:spTgt spid="422959"/>
                                        </p:tgtEl>
                                      </p:cBhvr>
                                    </p:animEffect>
                                    <p:anim calcmode="lin" valueType="num">
                                      <p:cBhvr>
                                        <p:cTn id="177" dur="1000" fill="hold"/>
                                        <p:tgtEl>
                                          <p:spTgt spid="422959"/>
                                        </p:tgtEl>
                                        <p:attrNameLst>
                                          <p:attrName>ppt_x</p:attrName>
                                        </p:attrNameLst>
                                      </p:cBhvr>
                                      <p:tavLst>
                                        <p:tav tm="0">
                                          <p:val>
                                            <p:strVal val="#ppt_x"/>
                                          </p:val>
                                        </p:tav>
                                        <p:tav tm="100000">
                                          <p:val>
                                            <p:strVal val="#ppt_x"/>
                                          </p:val>
                                        </p:tav>
                                      </p:tavLst>
                                    </p:anim>
                                    <p:anim calcmode="lin" valueType="num">
                                      <p:cBhvr>
                                        <p:cTn id="178" dur="1000" fill="hold"/>
                                        <p:tgtEl>
                                          <p:spTgt spid="422959"/>
                                        </p:tgtEl>
                                        <p:attrNameLst>
                                          <p:attrName>ppt_y</p:attrName>
                                        </p:attrNameLst>
                                      </p:cBhvr>
                                      <p:tavLst>
                                        <p:tav tm="0">
                                          <p:val>
                                            <p:strVal val="#ppt_y-.1"/>
                                          </p:val>
                                        </p:tav>
                                        <p:tav tm="100000">
                                          <p:val>
                                            <p:strVal val="#ppt_y"/>
                                          </p:val>
                                        </p:tav>
                                      </p:tavLst>
                                    </p:anim>
                                  </p:childTnLst>
                                </p:cTn>
                              </p:par>
                              <p:par>
                                <p:cTn id="179" presetID="47" presetClass="entr" presetSubtype="0" fill="hold" grpId="0" nodeType="withEffect">
                                  <p:stCondLst>
                                    <p:cond delay="0"/>
                                  </p:stCondLst>
                                  <p:childTnLst>
                                    <p:set>
                                      <p:cBhvr>
                                        <p:cTn id="180" dur="1" fill="hold">
                                          <p:stCondLst>
                                            <p:cond delay="0"/>
                                          </p:stCondLst>
                                        </p:cTn>
                                        <p:tgtEl>
                                          <p:spTgt spid="422960"/>
                                        </p:tgtEl>
                                        <p:attrNameLst>
                                          <p:attrName>style.visibility</p:attrName>
                                        </p:attrNameLst>
                                      </p:cBhvr>
                                      <p:to>
                                        <p:strVal val="visible"/>
                                      </p:to>
                                    </p:set>
                                    <p:animEffect transition="in" filter="fade">
                                      <p:cBhvr>
                                        <p:cTn id="181" dur="1000"/>
                                        <p:tgtEl>
                                          <p:spTgt spid="422960"/>
                                        </p:tgtEl>
                                      </p:cBhvr>
                                    </p:animEffect>
                                    <p:anim calcmode="lin" valueType="num">
                                      <p:cBhvr>
                                        <p:cTn id="182" dur="1000" fill="hold"/>
                                        <p:tgtEl>
                                          <p:spTgt spid="422960"/>
                                        </p:tgtEl>
                                        <p:attrNameLst>
                                          <p:attrName>ppt_x</p:attrName>
                                        </p:attrNameLst>
                                      </p:cBhvr>
                                      <p:tavLst>
                                        <p:tav tm="0">
                                          <p:val>
                                            <p:strVal val="#ppt_x"/>
                                          </p:val>
                                        </p:tav>
                                        <p:tav tm="100000">
                                          <p:val>
                                            <p:strVal val="#ppt_x"/>
                                          </p:val>
                                        </p:tav>
                                      </p:tavLst>
                                    </p:anim>
                                    <p:anim calcmode="lin" valueType="num">
                                      <p:cBhvr>
                                        <p:cTn id="183" dur="1000" fill="hold"/>
                                        <p:tgtEl>
                                          <p:spTgt spid="422960"/>
                                        </p:tgtEl>
                                        <p:attrNameLst>
                                          <p:attrName>ppt_y</p:attrName>
                                        </p:attrNameLst>
                                      </p:cBhvr>
                                      <p:tavLst>
                                        <p:tav tm="0">
                                          <p:val>
                                            <p:strVal val="#ppt_y-.1"/>
                                          </p:val>
                                        </p:tav>
                                        <p:tav tm="100000">
                                          <p:val>
                                            <p:strVal val="#ppt_y"/>
                                          </p:val>
                                        </p:tav>
                                      </p:tavLst>
                                    </p:anim>
                                  </p:childTnLst>
                                </p:cTn>
                              </p:par>
                              <p:par>
                                <p:cTn id="184" presetID="47" presetClass="entr" presetSubtype="0" fill="hold" grpId="0" nodeType="withEffect">
                                  <p:stCondLst>
                                    <p:cond delay="0"/>
                                  </p:stCondLst>
                                  <p:childTnLst>
                                    <p:set>
                                      <p:cBhvr>
                                        <p:cTn id="185" dur="1" fill="hold">
                                          <p:stCondLst>
                                            <p:cond delay="0"/>
                                          </p:stCondLst>
                                        </p:cTn>
                                        <p:tgtEl>
                                          <p:spTgt spid="422961"/>
                                        </p:tgtEl>
                                        <p:attrNameLst>
                                          <p:attrName>style.visibility</p:attrName>
                                        </p:attrNameLst>
                                      </p:cBhvr>
                                      <p:to>
                                        <p:strVal val="visible"/>
                                      </p:to>
                                    </p:set>
                                    <p:animEffect transition="in" filter="fade">
                                      <p:cBhvr>
                                        <p:cTn id="186" dur="1000"/>
                                        <p:tgtEl>
                                          <p:spTgt spid="422961"/>
                                        </p:tgtEl>
                                      </p:cBhvr>
                                    </p:animEffect>
                                    <p:anim calcmode="lin" valueType="num">
                                      <p:cBhvr>
                                        <p:cTn id="187" dur="1000" fill="hold"/>
                                        <p:tgtEl>
                                          <p:spTgt spid="422961"/>
                                        </p:tgtEl>
                                        <p:attrNameLst>
                                          <p:attrName>ppt_x</p:attrName>
                                        </p:attrNameLst>
                                      </p:cBhvr>
                                      <p:tavLst>
                                        <p:tav tm="0">
                                          <p:val>
                                            <p:strVal val="#ppt_x"/>
                                          </p:val>
                                        </p:tav>
                                        <p:tav tm="100000">
                                          <p:val>
                                            <p:strVal val="#ppt_x"/>
                                          </p:val>
                                        </p:tav>
                                      </p:tavLst>
                                    </p:anim>
                                    <p:anim calcmode="lin" valueType="num">
                                      <p:cBhvr>
                                        <p:cTn id="188" dur="1000" fill="hold"/>
                                        <p:tgtEl>
                                          <p:spTgt spid="422961"/>
                                        </p:tgtEl>
                                        <p:attrNameLst>
                                          <p:attrName>ppt_y</p:attrName>
                                        </p:attrNameLst>
                                      </p:cBhvr>
                                      <p:tavLst>
                                        <p:tav tm="0">
                                          <p:val>
                                            <p:strVal val="#ppt_y-.1"/>
                                          </p:val>
                                        </p:tav>
                                        <p:tav tm="100000">
                                          <p:val>
                                            <p:strVal val="#ppt_y"/>
                                          </p:val>
                                        </p:tav>
                                      </p:tavLst>
                                    </p:anim>
                                  </p:childTnLst>
                                </p:cTn>
                              </p:par>
                              <p:par>
                                <p:cTn id="189" presetID="47" presetClass="entr" presetSubtype="0" fill="hold" grpId="0" nodeType="withEffect">
                                  <p:stCondLst>
                                    <p:cond delay="0"/>
                                  </p:stCondLst>
                                  <p:childTnLst>
                                    <p:set>
                                      <p:cBhvr>
                                        <p:cTn id="190" dur="1" fill="hold">
                                          <p:stCondLst>
                                            <p:cond delay="0"/>
                                          </p:stCondLst>
                                        </p:cTn>
                                        <p:tgtEl>
                                          <p:spTgt spid="422962"/>
                                        </p:tgtEl>
                                        <p:attrNameLst>
                                          <p:attrName>style.visibility</p:attrName>
                                        </p:attrNameLst>
                                      </p:cBhvr>
                                      <p:to>
                                        <p:strVal val="visible"/>
                                      </p:to>
                                    </p:set>
                                    <p:animEffect transition="in" filter="fade">
                                      <p:cBhvr>
                                        <p:cTn id="191" dur="1000"/>
                                        <p:tgtEl>
                                          <p:spTgt spid="422962"/>
                                        </p:tgtEl>
                                      </p:cBhvr>
                                    </p:animEffect>
                                    <p:anim calcmode="lin" valueType="num">
                                      <p:cBhvr>
                                        <p:cTn id="192" dur="1000" fill="hold"/>
                                        <p:tgtEl>
                                          <p:spTgt spid="422962"/>
                                        </p:tgtEl>
                                        <p:attrNameLst>
                                          <p:attrName>ppt_x</p:attrName>
                                        </p:attrNameLst>
                                      </p:cBhvr>
                                      <p:tavLst>
                                        <p:tav tm="0">
                                          <p:val>
                                            <p:strVal val="#ppt_x"/>
                                          </p:val>
                                        </p:tav>
                                        <p:tav tm="100000">
                                          <p:val>
                                            <p:strVal val="#ppt_x"/>
                                          </p:val>
                                        </p:tav>
                                      </p:tavLst>
                                    </p:anim>
                                    <p:anim calcmode="lin" valueType="num">
                                      <p:cBhvr>
                                        <p:cTn id="193" dur="1000" fill="hold"/>
                                        <p:tgtEl>
                                          <p:spTgt spid="422962"/>
                                        </p:tgtEl>
                                        <p:attrNameLst>
                                          <p:attrName>ppt_y</p:attrName>
                                        </p:attrNameLst>
                                      </p:cBhvr>
                                      <p:tavLst>
                                        <p:tav tm="0">
                                          <p:val>
                                            <p:strVal val="#ppt_y-.1"/>
                                          </p:val>
                                        </p:tav>
                                        <p:tav tm="100000">
                                          <p:val>
                                            <p:strVal val="#ppt_y"/>
                                          </p:val>
                                        </p:tav>
                                      </p:tavLst>
                                    </p:anim>
                                  </p:childTnLst>
                                </p:cTn>
                              </p:par>
                              <p:par>
                                <p:cTn id="194" presetID="47" presetClass="entr" presetSubtype="0" fill="hold" grpId="0" nodeType="withEffect">
                                  <p:stCondLst>
                                    <p:cond delay="0"/>
                                  </p:stCondLst>
                                  <p:childTnLst>
                                    <p:set>
                                      <p:cBhvr>
                                        <p:cTn id="195" dur="1" fill="hold">
                                          <p:stCondLst>
                                            <p:cond delay="0"/>
                                          </p:stCondLst>
                                        </p:cTn>
                                        <p:tgtEl>
                                          <p:spTgt spid="422963"/>
                                        </p:tgtEl>
                                        <p:attrNameLst>
                                          <p:attrName>style.visibility</p:attrName>
                                        </p:attrNameLst>
                                      </p:cBhvr>
                                      <p:to>
                                        <p:strVal val="visible"/>
                                      </p:to>
                                    </p:set>
                                    <p:animEffect transition="in" filter="fade">
                                      <p:cBhvr>
                                        <p:cTn id="196" dur="1000"/>
                                        <p:tgtEl>
                                          <p:spTgt spid="422963"/>
                                        </p:tgtEl>
                                      </p:cBhvr>
                                    </p:animEffect>
                                    <p:anim calcmode="lin" valueType="num">
                                      <p:cBhvr>
                                        <p:cTn id="197" dur="1000" fill="hold"/>
                                        <p:tgtEl>
                                          <p:spTgt spid="422963"/>
                                        </p:tgtEl>
                                        <p:attrNameLst>
                                          <p:attrName>ppt_x</p:attrName>
                                        </p:attrNameLst>
                                      </p:cBhvr>
                                      <p:tavLst>
                                        <p:tav tm="0">
                                          <p:val>
                                            <p:strVal val="#ppt_x"/>
                                          </p:val>
                                        </p:tav>
                                        <p:tav tm="100000">
                                          <p:val>
                                            <p:strVal val="#ppt_x"/>
                                          </p:val>
                                        </p:tav>
                                      </p:tavLst>
                                    </p:anim>
                                    <p:anim calcmode="lin" valueType="num">
                                      <p:cBhvr>
                                        <p:cTn id="198" dur="1000" fill="hold"/>
                                        <p:tgtEl>
                                          <p:spTgt spid="422963"/>
                                        </p:tgtEl>
                                        <p:attrNameLst>
                                          <p:attrName>ppt_y</p:attrName>
                                        </p:attrNameLst>
                                      </p:cBhvr>
                                      <p:tavLst>
                                        <p:tav tm="0">
                                          <p:val>
                                            <p:strVal val="#ppt_y-.1"/>
                                          </p:val>
                                        </p:tav>
                                        <p:tav tm="100000">
                                          <p:val>
                                            <p:strVal val="#ppt_y"/>
                                          </p:val>
                                        </p:tav>
                                      </p:tavLst>
                                    </p:anim>
                                  </p:childTnLst>
                                </p:cTn>
                              </p:par>
                              <p:par>
                                <p:cTn id="199" presetID="47" presetClass="entr" presetSubtype="0" fill="hold" grpId="0" nodeType="withEffect">
                                  <p:stCondLst>
                                    <p:cond delay="0"/>
                                  </p:stCondLst>
                                  <p:childTnLst>
                                    <p:set>
                                      <p:cBhvr>
                                        <p:cTn id="200" dur="1" fill="hold">
                                          <p:stCondLst>
                                            <p:cond delay="0"/>
                                          </p:stCondLst>
                                        </p:cTn>
                                        <p:tgtEl>
                                          <p:spTgt spid="422964"/>
                                        </p:tgtEl>
                                        <p:attrNameLst>
                                          <p:attrName>style.visibility</p:attrName>
                                        </p:attrNameLst>
                                      </p:cBhvr>
                                      <p:to>
                                        <p:strVal val="visible"/>
                                      </p:to>
                                    </p:set>
                                    <p:animEffect transition="in" filter="fade">
                                      <p:cBhvr>
                                        <p:cTn id="201" dur="1000"/>
                                        <p:tgtEl>
                                          <p:spTgt spid="422964"/>
                                        </p:tgtEl>
                                      </p:cBhvr>
                                    </p:animEffect>
                                    <p:anim calcmode="lin" valueType="num">
                                      <p:cBhvr>
                                        <p:cTn id="202" dur="1000" fill="hold"/>
                                        <p:tgtEl>
                                          <p:spTgt spid="422964"/>
                                        </p:tgtEl>
                                        <p:attrNameLst>
                                          <p:attrName>ppt_x</p:attrName>
                                        </p:attrNameLst>
                                      </p:cBhvr>
                                      <p:tavLst>
                                        <p:tav tm="0">
                                          <p:val>
                                            <p:strVal val="#ppt_x"/>
                                          </p:val>
                                        </p:tav>
                                        <p:tav tm="100000">
                                          <p:val>
                                            <p:strVal val="#ppt_x"/>
                                          </p:val>
                                        </p:tav>
                                      </p:tavLst>
                                    </p:anim>
                                    <p:anim calcmode="lin" valueType="num">
                                      <p:cBhvr>
                                        <p:cTn id="203" dur="1000" fill="hold"/>
                                        <p:tgtEl>
                                          <p:spTgt spid="422964"/>
                                        </p:tgtEl>
                                        <p:attrNameLst>
                                          <p:attrName>ppt_y</p:attrName>
                                        </p:attrNameLst>
                                      </p:cBhvr>
                                      <p:tavLst>
                                        <p:tav tm="0">
                                          <p:val>
                                            <p:strVal val="#ppt_y-.1"/>
                                          </p:val>
                                        </p:tav>
                                        <p:tav tm="100000">
                                          <p:val>
                                            <p:strVal val="#ppt_y"/>
                                          </p:val>
                                        </p:tav>
                                      </p:tavLst>
                                    </p:anim>
                                  </p:childTnLst>
                                </p:cTn>
                              </p:par>
                              <p:par>
                                <p:cTn id="204" presetID="47" presetClass="entr" presetSubtype="0" fill="hold" grpId="0" nodeType="withEffect">
                                  <p:stCondLst>
                                    <p:cond delay="0"/>
                                  </p:stCondLst>
                                  <p:childTnLst>
                                    <p:set>
                                      <p:cBhvr>
                                        <p:cTn id="205" dur="1" fill="hold">
                                          <p:stCondLst>
                                            <p:cond delay="0"/>
                                          </p:stCondLst>
                                        </p:cTn>
                                        <p:tgtEl>
                                          <p:spTgt spid="422965"/>
                                        </p:tgtEl>
                                        <p:attrNameLst>
                                          <p:attrName>style.visibility</p:attrName>
                                        </p:attrNameLst>
                                      </p:cBhvr>
                                      <p:to>
                                        <p:strVal val="visible"/>
                                      </p:to>
                                    </p:set>
                                    <p:animEffect transition="in" filter="fade">
                                      <p:cBhvr>
                                        <p:cTn id="206" dur="1000"/>
                                        <p:tgtEl>
                                          <p:spTgt spid="422965"/>
                                        </p:tgtEl>
                                      </p:cBhvr>
                                    </p:animEffect>
                                    <p:anim calcmode="lin" valueType="num">
                                      <p:cBhvr>
                                        <p:cTn id="207" dur="1000" fill="hold"/>
                                        <p:tgtEl>
                                          <p:spTgt spid="422965"/>
                                        </p:tgtEl>
                                        <p:attrNameLst>
                                          <p:attrName>ppt_x</p:attrName>
                                        </p:attrNameLst>
                                      </p:cBhvr>
                                      <p:tavLst>
                                        <p:tav tm="0">
                                          <p:val>
                                            <p:strVal val="#ppt_x"/>
                                          </p:val>
                                        </p:tav>
                                        <p:tav tm="100000">
                                          <p:val>
                                            <p:strVal val="#ppt_x"/>
                                          </p:val>
                                        </p:tav>
                                      </p:tavLst>
                                    </p:anim>
                                    <p:anim calcmode="lin" valueType="num">
                                      <p:cBhvr>
                                        <p:cTn id="208" dur="1000" fill="hold"/>
                                        <p:tgtEl>
                                          <p:spTgt spid="422965"/>
                                        </p:tgtEl>
                                        <p:attrNameLst>
                                          <p:attrName>ppt_y</p:attrName>
                                        </p:attrNameLst>
                                      </p:cBhvr>
                                      <p:tavLst>
                                        <p:tav tm="0">
                                          <p:val>
                                            <p:strVal val="#ppt_y-.1"/>
                                          </p:val>
                                        </p:tav>
                                        <p:tav tm="100000">
                                          <p:val>
                                            <p:strVal val="#ppt_y"/>
                                          </p:val>
                                        </p:tav>
                                      </p:tavLst>
                                    </p:anim>
                                  </p:childTnLst>
                                </p:cTn>
                              </p:par>
                              <p:par>
                                <p:cTn id="209" presetID="10" presetClass="entr" presetSubtype="0" fill="hold" grpId="0" nodeType="withEffect">
                                  <p:stCondLst>
                                    <p:cond delay="0"/>
                                  </p:stCondLst>
                                  <p:childTnLst>
                                    <p:set>
                                      <p:cBhvr>
                                        <p:cTn id="210" dur="1" fill="hold">
                                          <p:stCondLst>
                                            <p:cond delay="0"/>
                                          </p:stCondLst>
                                        </p:cTn>
                                        <p:tgtEl>
                                          <p:spTgt spid="422966"/>
                                        </p:tgtEl>
                                        <p:attrNameLst>
                                          <p:attrName>style.visibility</p:attrName>
                                        </p:attrNameLst>
                                      </p:cBhvr>
                                      <p:to>
                                        <p:strVal val="visible"/>
                                      </p:to>
                                    </p:set>
                                    <p:animEffect transition="in" filter="fade">
                                      <p:cBhvr>
                                        <p:cTn id="211" dur="500"/>
                                        <p:tgtEl>
                                          <p:spTgt spid="4229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22" grpId="0"/>
      <p:bldP spid="422923" grpId="0" animBg="1"/>
      <p:bldP spid="422924" grpId="0"/>
      <p:bldP spid="422925" grpId="0"/>
      <p:bldP spid="422926" grpId="0"/>
      <p:bldP spid="422927" grpId="0" animBg="1"/>
      <p:bldP spid="422928" grpId="0"/>
      <p:bldP spid="422929" grpId="0"/>
      <p:bldP spid="422930" grpId="0" animBg="1"/>
      <p:bldP spid="422931" grpId="0"/>
      <p:bldP spid="422932" grpId="0"/>
      <p:bldP spid="422933" grpId="0"/>
      <p:bldP spid="422934" grpId="0" animBg="1"/>
      <p:bldP spid="422935" grpId="0"/>
      <p:bldP spid="422936" grpId="0"/>
      <p:bldP spid="422937" grpId="0"/>
      <p:bldP spid="422938" grpId="0"/>
      <p:bldP spid="422939" grpId="0" animBg="1"/>
      <p:bldP spid="422940" grpId="0"/>
      <p:bldP spid="422941" grpId="0" animBg="1"/>
      <p:bldP spid="422942" grpId="0"/>
      <p:bldP spid="422943" grpId="0"/>
      <p:bldP spid="422944" grpId="0"/>
      <p:bldP spid="422945" grpId="0" animBg="1"/>
      <p:bldP spid="422946" grpId="0"/>
      <p:bldP spid="422947" grpId="0"/>
      <p:bldP spid="422948" grpId="0"/>
      <p:bldP spid="422949" grpId="0"/>
      <p:bldP spid="422950" grpId="0" animBg="1"/>
      <p:bldP spid="422951" grpId="0"/>
      <p:bldP spid="422952" grpId="0"/>
      <p:bldP spid="422953" grpId="0" animBg="1"/>
      <p:bldP spid="422954" grpId="0"/>
      <p:bldP spid="422955" grpId="0"/>
      <p:bldP spid="422956" grpId="0"/>
      <p:bldP spid="422957" grpId="0" animBg="1"/>
      <p:bldP spid="422958" grpId="0"/>
      <p:bldP spid="422959" grpId="0"/>
      <p:bldP spid="422960" grpId="0" animBg="1"/>
      <p:bldP spid="422961" grpId="0"/>
      <p:bldP spid="422962" grpId="0"/>
      <p:bldP spid="422963" grpId="0" animBg="1"/>
      <p:bldP spid="422964" grpId="0"/>
      <p:bldP spid="422965" grpId="0"/>
      <p:bldP spid="422966" grpId="0"/>
      <p:bldP spid="422967" grpId="0"/>
      <p:bldP spid="422968" grpId="0"/>
    </p:bldLst>
  </p:timing>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659</TotalTime>
  <Words>714</Words>
  <Application>Microsoft PowerPoint</Application>
  <PresentationFormat>On-screen Show (4:3)</PresentationFormat>
  <Paragraphs>396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Verdana</vt:lpstr>
      <vt:lpstr>Calibri</vt:lpstr>
      <vt:lpstr>Times New Roman</vt:lpstr>
      <vt:lpstr>Wingdings</vt:lpstr>
      <vt:lpstr>Balloons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Le Hoang Vinh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Tran Thi Thuy Phuong</dc:creator>
  <cp:lastModifiedBy>CSTeam</cp:lastModifiedBy>
  <cp:revision>22</cp:revision>
  <cp:lastPrinted>1601-01-01T00:00:00Z</cp:lastPrinted>
  <dcterms:created xsi:type="dcterms:W3CDTF">2009-02-10T05:29:21Z</dcterms:created>
  <dcterms:modified xsi:type="dcterms:W3CDTF">2016-06-30T02:14:30Z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